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35"/>
  </p:notesMasterIdLst>
  <p:sldIdLst>
    <p:sldId id="285" r:id="rId5"/>
    <p:sldId id="290" r:id="rId6"/>
    <p:sldId id="292" r:id="rId7"/>
    <p:sldId id="293" r:id="rId8"/>
    <p:sldId id="294" r:id="rId9"/>
    <p:sldId id="295" r:id="rId10"/>
    <p:sldId id="296" r:id="rId11"/>
    <p:sldId id="298" r:id="rId12"/>
    <p:sldId id="299" r:id="rId13"/>
    <p:sldId id="301" r:id="rId14"/>
    <p:sldId id="302" r:id="rId15"/>
    <p:sldId id="305" r:id="rId16"/>
    <p:sldId id="306" r:id="rId17"/>
    <p:sldId id="308" r:id="rId18"/>
    <p:sldId id="307" r:id="rId19"/>
    <p:sldId id="317" r:id="rId20"/>
    <p:sldId id="311" r:id="rId21"/>
    <p:sldId id="310" r:id="rId22"/>
    <p:sldId id="312" r:id="rId23"/>
    <p:sldId id="313" r:id="rId24"/>
    <p:sldId id="314" r:id="rId25"/>
    <p:sldId id="318" r:id="rId26"/>
    <p:sldId id="320" r:id="rId27"/>
    <p:sldId id="323" r:id="rId28"/>
    <p:sldId id="324" r:id="rId29"/>
    <p:sldId id="325" r:id="rId30"/>
    <p:sldId id="326" r:id="rId31"/>
    <p:sldId id="315" r:id="rId32"/>
    <p:sldId id="328" r:id="rId33"/>
    <p:sldId id="32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EA1650-36D4-4021-83A9-9D7CBC8E0E5D}" v="54" dt="2021-11-19T22:56:23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Gagliardi" userId="3a68ae67c86418f9" providerId="LiveId" clId="{75EA1650-36D4-4021-83A9-9D7CBC8E0E5D}"/>
    <pc:docChg chg="undo custSel addSld delSld modSld sldOrd">
      <pc:chgData name="Paul Gagliardi" userId="3a68ae67c86418f9" providerId="LiveId" clId="{75EA1650-36D4-4021-83A9-9D7CBC8E0E5D}" dt="2021-11-16T00:36:50.585" v="5308" actId="20577"/>
      <pc:docMkLst>
        <pc:docMk/>
      </pc:docMkLst>
      <pc:sldChg chg="modSp mod">
        <pc:chgData name="Paul Gagliardi" userId="3a68ae67c86418f9" providerId="LiveId" clId="{75EA1650-36D4-4021-83A9-9D7CBC8E0E5D}" dt="2021-11-15T23:24:48.577" v="3488" actId="20577"/>
        <pc:sldMkLst>
          <pc:docMk/>
          <pc:sldMk cId="2401068040" sldId="285"/>
        </pc:sldMkLst>
        <pc:spChg chg="mod">
          <ac:chgData name="Paul Gagliardi" userId="3a68ae67c86418f9" providerId="LiveId" clId="{75EA1650-36D4-4021-83A9-9D7CBC8E0E5D}" dt="2021-11-15T23:24:48.577" v="3488" actId="20577"/>
          <ac:spMkLst>
            <pc:docMk/>
            <pc:sldMk cId="2401068040" sldId="285"/>
            <ac:spMk id="3" creationId="{74B4D8F8-4E82-4BDB-B682-C4008F4B24EF}"/>
          </ac:spMkLst>
        </pc:spChg>
      </pc:sldChg>
      <pc:sldChg chg="del ord">
        <pc:chgData name="Paul Gagliardi" userId="3a68ae67c86418f9" providerId="LiveId" clId="{75EA1650-36D4-4021-83A9-9D7CBC8E0E5D}" dt="2021-11-16T00:29:34.481" v="5014" actId="47"/>
        <pc:sldMkLst>
          <pc:docMk/>
          <pc:sldMk cId="3444385762" sldId="289"/>
        </pc:sldMkLst>
      </pc:sldChg>
      <pc:sldChg chg="del">
        <pc:chgData name="Paul Gagliardi" userId="3a68ae67c86418f9" providerId="LiveId" clId="{75EA1650-36D4-4021-83A9-9D7CBC8E0E5D}" dt="2021-11-16T00:29:36.154" v="5015" actId="47"/>
        <pc:sldMkLst>
          <pc:docMk/>
          <pc:sldMk cId="29566245" sldId="291"/>
        </pc:sldMkLst>
      </pc:sldChg>
      <pc:sldChg chg="modSp new del mod">
        <pc:chgData name="Paul Gagliardi" userId="3a68ae67c86418f9" providerId="LiveId" clId="{75EA1650-36D4-4021-83A9-9D7CBC8E0E5D}" dt="2021-11-15T21:35:07.665" v="26" actId="47"/>
        <pc:sldMkLst>
          <pc:docMk/>
          <pc:sldMk cId="1117450945" sldId="292"/>
        </pc:sldMkLst>
        <pc:spChg chg="mod">
          <ac:chgData name="Paul Gagliardi" userId="3a68ae67c86418f9" providerId="LiveId" clId="{75EA1650-36D4-4021-83A9-9D7CBC8E0E5D}" dt="2021-11-15T21:33:29.149" v="15" actId="20577"/>
          <ac:spMkLst>
            <pc:docMk/>
            <pc:sldMk cId="1117450945" sldId="292"/>
            <ac:spMk id="2" creationId="{C6475FA3-2E12-4387-B310-C8D488A24BF2}"/>
          </ac:spMkLst>
        </pc:spChg>
        <pc:spChg chg="mod">
          <ac:chgData name="Paul Gagliardi" userId="3a68ae67c86418f9" providerId="LiveId" clId="{75EA1650-36D4-4021-83A9-9D7CBC8E0E5D}" dt="2021-11-15T21:35:04.551" v="25" actId="20577"/>
          <ac:spMkLst>
            <pc:docMk/>
            <pc:sldMk cId="1117450945" sldId="292"/>
            <ac:spMk id="3" creationId="{372A4CE6-7A70-499F-AC78-2726989AB34E}"/>
          </ac:spMkLst>
        </pc:spChg>
        <pc:spChg chg="mod">
          <ac:chgData name="Paul Gagliardi" userId="3a68ae67c86418f9" providerId="LiveId" clId="{75EA1650-36D4-4021-83A9-9D7CBC8E0E5D}" dt="2021-11-15T21:33:39.376" v="18" actId="1076"/>
          <ac:spMkLst>
            <pc:docMk/>
            <pc:sldMk cId="1117450945" sldId="292"/>
            <ac:spMk id="4" creationId="{A8E2CAF2-41EF-4D6D-84BF-F422A52400A9}"/>
          </ac:spMkLst>
        </pc:spChg>
      </pc:sldChg>
      <pc:sldChg chg="modSp new mod">
        <pc:chgData name="Paul Gagliardi" userId="3a68ae67c86418f9" providerId="LiveId" clId="{75EA1650-36D4-4021-83A9-9D7CBC8E0E5D}" dt="2021-11-15T21:48:12.140" v="787" actId="20577"/>
        <pc:sldMkLst>
          <pc:docMk/>
          <pc:sldMk cId="3135925853" sldId="292"/>
        </pc:sldMkLst>
        <pc:spChg chg="mod">
          <ac:chgData name="Paul Gagliardi" userId="3a68ae67c86418f9" providerId="LiveId" clId="{75EA1650-36D4-4021-83A9-9D7CBC8E0E5D}" dt="2021-11-15T21:35:18.632" v="37" actId="20577"/>
          <ac:spMkLst>
            <pc:docMk/>
            <pc:sldMk cId="3135925853" sldId="292"/>
            <ac:spMk id="2" creationId="{3F3F57C8-757D-499A-AC50-3D811AF7E108}"/>
          </ac:spMkLst>
        </pc:spChg>
        <pc:spChg chg="mod">
          <ac:chgData name="Paul Gagliardi" userId="3a68ae67c86418f9" providerId="LiveId" clId="{75EA1650-36D4-4021-83A9-9D7CBC8E0E5D}" dt="2021-11-15T21:48:12.140" v="787" actId="20577"/>
          <ac:spMkLst>
            <pc:docMk/>
            <pc:sldMk cId="3135925853" sldId="292"/>
            <ac:spMk id="3" creationId="{131D2C31-B08F-4723-AB8B-E45E51C985C8}"/>
          </ac:spMkLst>
        </pc:spChg>
      </pc:sldChg>
      <pc:sldChg chg="modSp new mod modNotesTx">
        <pc:chgData name="Paul Gagliardi" userId="3a68ae67c86418f9" providerId="LiveId" clId="{75EA1650-36D4-4021-83A9-9D7CBC8E0E5D}" dt="2021-11-15T21:45:31.504" v="503" actId="20577"/>
        <pc:sldMkLst>
          <pc:docMk/>
          <pc:sldMk cId="2554588691" sldId="293"/>
        </pc:sldMkLst>
        <pc:spChg chg="mod">
          <ac:chgData name="Paul Gagliardi" userId="3a68ae67c86418f9" providerId="LiveId" clId="{75EA1650-36D4-4021-83A9-9D7CBC8E0E5D}" dt="2021-11-15T21:40:10.900" v="411" actId="20577"/>
          <ac:spMkLst>
            <pc:docMk/>
            <pc:sldMk cId="2554588691" sldId="293"/>
            <ac:spMk id="2" creationId="{49CCB6FD-22B4-42E5-A373-B663BF766117}"/>
          </ac:spMkLst>
        </pc:spChg>
        <pc:spChg chg="mod">
          <ac:chgData name="Paul Gagliardi" userId="3a68ae67c86418f9" providerId="LiveId" clId="{75EA1650-36D4-4021-83A9-9D7CBC8E0E5D}" dt="2021-11-15T21:43:57.583" v="471" actId="207"/>
          <ac:spMkLst>
            <pc:docMk/>
            <pc:sldMk cId="2554588691" sldId="293"/>
            <ac:spMk id="3" creationId="{DDEE9820-880B-45B8-85D6-1E8FD48E8FDE}"/>
          </ac:spMkLst>
        </pc:spChg>
        <pc:spChg chg="mod">
          <ac:chgData name="Paul Gagliardi" userId="3a68ae67c86418f9" providerId="LiveId" clId="{75EA1650-36D4-4021-83A9-9D7CBC8E0E5D}" dt="2021-11-15T21:45:03.028" v="473" actId="207"/>
          <ac:spMkLst>
            <pc:docMk/>
            <pc:sldMk cId="2554588691" sldId="293"/>
            <ac:spMk id="4" creationId="{86A3596A-716E-4ACE-A69B-55E8CF20AD54}"/>
          </ac:spMkLst>
        </pc:spChg>
      </pc:sldChg>
      <pc:sldChg chg="addSp delSp modSp add mod modNotesTx">
        <pc:chgData name="Paul Gagliardi" userId="3a68ae67c86418f9" providerId="LiveId" clId="{75EA1650-36D4-4021-83A9-9D7CBC8E0E5D}" dt="2021-11-15T21:53:05.264" v="1260" actId="20577"/>
        <pc:sldMkLst>
          <pc:docMk/>
          <pc:sldMk cId="3010245474" sldId="294"/>
        </pc:sldMkLst>
        <pc:spChg chg="mod">
          <ac:chgData name="Paul Gagliardi" userId="3a68ae67c86418f9" providerId="LiveId" clId="{75EA1650-36D4-4021-83A9-9D7CBC8E0E5D}" dt="2021-11-15T21:46:06.475" v="517" actId="20577"/>
          <ac:spMkLst>
            <pc:docMk/>
            <pc:sldMk cId="3010245474" sldId="294"/>
            <ac:spMk id="2" creationId="{3F3F57C8-757D-499A-AC50-3D811AF7E108}"/>
          </ac:spMkLst>
        </pc:spChg>
        <pc:spChg chg="mod">
          <ac:chgData name="Paul Gagliardi" userId="3a68ae67c86418f9" providerId="LiveId" clId="{75EA1650-36D4-4021-83A9-9D7CBC8E0E5D}" dt="2021-11-15T21:51:22.552" v="1125" actId="14100"/>
          <ac:spMkLst>
            <pc:docMk/>
            <pc:sldMk cId="3010245474" sldId="294"/>
            <ac:spMk id="3" creationId="{131D2C31-B08F-4723-AB8B-E45E51C985C8}"/>
          </ac:spMkLst>
        </pc:spChg>
        <pc:picChg chg="add del mod">
          <ac:chgData name="Paul Gagliardi" userId="3a68ae67c86418f9" providerId="LiveId" clId="{75EA1650-36D4-4021-83A9-9D7CBC8E0E5D}" dt="2021-11-15T21:51:00.862" v="1123" actId="478"/>
          <ac:picMkLst>
            <pc:docMk/>
            <pc:sldMk cId="3010245474" sldId="294"/>
            <ac:picMk id="5" creationId="{6C2D564A-95C9-4FF2-A03F-55D2A4DB7EEF}"/>
          </ac:picMkLst>
        </pc:picChg>
        <pc:picChg chg="add mod">
          <ac:chgData name="Paul Gagliardi" userId="3a68ae67c86418f9" providerId="LiveId" clId="{75EA1650-36D4-4021-83A9-9D7CBC8E0E5D}" dt="2021-11-15T21:52:09.393" v="1131" actId="1076"/>
          <ac:picMkLst>
            <pc:docMk/>
            <pc:sldMk cId="3010245474" sldId="294"/>
            <ac:picMk id="7" creationId="{52A1E3DC-90A0-4FD6-9BE9-A8F2FE8EF6E7}"/>
          </ac:picMkLst>
        </pc:picChg>
      </pc:sldChg>
      <pc:sldChg chg="addSp delSp modSp new mod ord">
        <pc:chgData name="Paul Gagliardi" userId="3a68ae67c86418f9" providerId="LiveId" clId="{75EA1650-36D4-4021-83A9-9D7CBC8E0E5D}" dt="2021-11-15T22:06:20.746" v="1420"/>
        <pc:sldMkLst>
          <pc:docMk/>
          <pc:sldMk cId="1847627763" sldId="295"/>
        </pc:sldMkLst>
        <pc:spChg chg="mod">
          <ac:chgData name="Paul Gagliardi" userId="3a68ae67c86418f9" providerId="LiveId" clId="{75EA1650-36D4-4021-83A9-9D7CBC8E0E5D}" dt="2021-11-15T21:56:47.673" v="1342" actId="1076"/>
          <ac:spMkLst>
            <pc:docMk/>
            <pc:sldMk cId="1847627763" sldId="295"/>
            <ac:spMk id="2" creationId="{87E60E2A-283F-4CBA-878E-E283EF3B2980}"/>
          </ac:spMkLst>
        </pc:spChg>
        <pc:spChg chg="del mod">
          <ac:chgData name="Paul Gagliardi" userId="3a68ae67c86418f9" providerId="LiveId" clId="{75EA1650-36D4-4021-83A9-9D7CBC8E0E5D}" dt="2021-11-15T21:55:50.960" v="1327" actId="22"/>
          <ac:spMkLst>
            <pc:docMk/>
            <pc:sldMk cId="1847627763" sldId="295"/>
            <ac:spMk id="3" creationId="{5494DF49-FE6B-4E5B-96A4-BA54023AB4EC}"/>
          </ac:spMkLst>
        </pc:spChg>
        <pc:spChg chg="del mod">
          <ac:chgData name="Paul Gagliardi" userId="3a68ae67c86418f9" providerId="LiveId" clId="{75EA1650-36D4-4021-83A9-9D7CBC8E0E5D}" dt="2021-11-15T21:56:24.559" v="1334" actId="478"/>
          <ac:spMkLst>
            <pc:docMk/>
            <pc:sldMk cId="1847627763" sldId="295"/>
            <ac:spMk id="4" creationId="{17EB7154-F469-432C-B143-6F8F6A994CBF}"/>
          </ac:spMkLst>
        </pc:spChg>
        <pc:spChg chg="mod">
          <ac:chgData name="Paul Gagliardi" userId="3a68ae67c86418f9" providerId="LiveId" clId="{75EA1650-36D4-4021-83A9-9D7CBC8E0E5D}" dt="2021-11-15T21:56:59.578" v="1343" actId="1076"/>
          <ac:spMkLst>
            <pc:docMk/>
            <pc:sldMk cId="1847627763" sldId="295"/>
            <ac:spMk id="5" creationId="{14E41F0E-B753-4CAE-AFFA-BBF01D4276E9}"/>
          </ac:spMkLst>
        </pc:spChg>
        <pc:spChg chg="mod">
          <ac:chgData name="Paul Gagliardi" userId="3a68ae67c86418f9" providerId="LiveId" clId="{75EA1650-36D4-4021-83A9-9D7CBC8E0E5D}" dt="2021-11-15T21:53:52.641" v="1301" actId="20577"/>
          <ac:spMkLst>
            <pc:docMk/>
            <pc:sldMk cId="1847627763" sldId="295"/>
            <ac:spMk id="6" creationId="{854D6C12-7FC9-469B-8301-A2ADB94279AE}"/>
          </ac:spMkLst>
        </pc:spChg>
        <pc:picChg chg="add mod ord">
          <ac:chgData name="Paul Gagliardi" userId="3a68ae67c86418f9" providerId="LiveId" clId="{75EA1650-36D4-4021-83A9-9D7CBC8E0E5D}" dt="2021-11-15T21:56:38.041" v="1340" actId="14100"/>
          <ac:picMkLst>
            <pc:docMk/>
            <pc:sldMk cId="1847627763" sldId="295"/>
            <ac:picMk id="8" creationId="{AAC0F95E-1DF1-4FBE-8961-1C2B1B9A1D15}"/>
          </ac:picMkLst>
        </pc:picChg>
        <pc:picChg chg="add mod">
          <ac:chgData name="Paul Gagliardi" userId="3a68ae67c86418f9" providerId="LiveId" clId="{75EA1650-36D4-4021-83A9-9D7CBC8E0E5D}" dt="2021-11-15T21:56:40.824" v="1341" actId="1076"/>
          <ac:picMkLst>
            <pc:docMk/>
            <pc:sldMk cId="1847627763" sldId="295"/>
            <ac:picMk id="10" creationId="{C91B5782-4C98-435A-B020-950E239B67EB}"/>
          </ac:picMkLst>
        </pc:picChg>
      </pc:sldChg>
      <pc:sldChg chg="addSp delSp modSp add mod">
        <pc:chgData name="Paul Gagliardi" userId="3a68ae67c86418f9" providerId="LiveId" clId="{75EA1650-36D4-4021-83A9-9D7CBC8E0E5D}" dt="2021-11-15T22:38:32.538" v="1747" actId="1076"/>
        <pc:sldMkLst>
          <pc:docMk/>
          <pc:sldMk cId="2025224660" sldId="296"/>
        </pc:sldMkLst>
        <pc:spChg chg="add mod">
          <ac:chgData name="Paul Gagliardi" userId="3a68ae67c86418f9" providerId="LiveId" clId="{75EA1650-36D4-4021-83A9-9D7CBC8E0E5D}" dt="2021-11-15T22:14:44.081" v="1571" actId="1076"/>
          <ac:spMkLst>
            <pc:docMk/>
            <pc:sldMk cId="2025224660" sldId="296"/>
            <ac:spMk id="4" creationId="{2A4EBF96-6FC8-4A0E-8DFC-4CAA22D2CAE9}"/>
          </ac:spMkLst>
        </pc:spChg>
        <pc:spChg chg="mod">
          <ac:chgData name="Paul Gagliardi" userId="3a68ae67c86418f9" providerId="LiveId" clId="{75EA1650-36D4-4021-83A9-9D7CBC8E0E5D}" dt="2021-11-15T21:58:26.474" v="1350" actId="20577"/>
          <ac:spMkLst>
            <pc:docMk/>
            <pc:sldMk cId="2025224660" sldId="296"/>
            <ac:spMk id="6" creationId="{854D6C12-7FC9-469B-8301-A2ADB94279AE}"/>
          </ac:spMkLst>
        </pc:spChg>
        <pc:spChg chg="add mod">
          <ac:chgData name="Paul Gagliardi" userId="3a68ae67c86418f9" providerId="LiveId" clId="{75EA1650-36D4-4021-83A9-9D7CBC8E0E5D}" dt="2021-11-15T22:14:54.978" v="1574" actId="1076"/>
          <ac:spMkLst>
            <pc:docMk/>
            <pc:sldMk cId="2025224660" sldId="296"/>
            <ac:spMk id="9" creationId="{E65D6F7E-767B-4D11-BA86-FDD4A6B55F12}"/>
          </ac:spMkLst>
        </pc:spChg>
        <pc:picChg chg="del">
          <ac:chgData name="Paul Gagliardi" userId="3a68ae67c86418f9" providerId="LiveId" clId="{75EA1650-36D4-4021-83A9-9D7CBC8E0E5D}" dt="2021-11-15T21:58:30.301" v="1351" actId="478"/>
          <ac:picMkLst>
            <pc:docMk/>
            <pc:sldMk cId="2025224660" sldId="296"/>
            <ac:picMk id="8" creationId="{AAC0F95E-1DF1-4FBE-8961-1C2B1B9A1D15}"/>
          </ac:picMkLst>
        </pc:picChg>
        <pc:picChg chg="del">
          <ac:chgData name="Paul Gagliardi" userId="3a68ae67c86418f9" providerId="LiveId" clId="{75EA1650-36D4-4021-83A9-9D7CBC8E0E5D}" dt="2021-11-15T21:58:31.249" v="1352" actId="478"/>
          <ac:picMkLst>
            <pc:docMk/>
            <pc:sldMk cId="2025224660" sldId="296"/>
            <ac:picMk id="10" creationId="{C91B5782-4C98-435A-B020-950E239B67EB}"/>
          </ac:picMkLst>
        </pc:picChg>
        <pc:picChg chg="add mod">
          <ac:chgData name="Paul Gagliardi" userId="3a68ae67c86418f9" providerId="LiveId" clId="{75EA1650-36D4-4021-83A9-9D7CBC8E0E5D}" dt="2021-11-15T22:15:13.210" v="1579" actId="14100"/>
          <ac:picMkLst>
            <pc:docMk/>
            <pc:sldMk cId="2025224660" sldId="296"/>
            <ac:picMk id="11" creationId="{B6C154EF-90E6-4A4C-AB6E-8CEB71A540CD}"/>
          </ac:picMkLst>
        </pc:picChg>
        <pc:picChg chg="add mod">
          <ac:chgData name="Paul Gagliardi" userId="3a68ae67c86418f9" providerId="LiveId" clId="{75EA1650-36D4-4021-83A9-9D7CBC8E0E5D}" dt="2021-11-15T22:15:17.418" v="1580" actId="14100"/>
          <ac:picMkLst>
            <pc:docMk/>
            <pc:sldMk cId="2025224660" sldId="296"/>
            <ac:picMk id="13" creationId="{12EFCE39-D15E-4785-83D2-46B4C0B84DB4}"/>
          </ac:picMkLst>
        </pc:picChg>
        <pc:picChg chg="add mod">
          <ac:chgData name="Paul Gagliardi" userId="3a68ae67c86418f9" providerId="LiveId" clId="{75EA1650-36D4-4021-83A9-9D7CBC8E0E5D}" dt="2021-11-15T22:15:35.745" v="1583" actId="14100"/>
          <ac:picMkLst>
            <pc:docMk/>
            <pc:sldMk cId="2025224660" sldId="296"/>
            <ac:picMk id="15" creationId="{10BB8687-624C-4EDA-A8AA-9232AC1CBE28}"/>
          </ac:picMkLst>
        </pc:picChg>
        <pc:picChg chg="add mod">
          <ac:chgData name="Paul Gagliardi" userId="3a68ae67c86418f9" providerId="LiveId" clId="{75EA1650-36D4-4021-83A9-9D7CBC8E0E5D}" dt="2021-11-15T22:16:05.954" v="1588" actId="14100"/>
          <ac:picMkLst>
            <pc:docMk/>
            <pc:sldMk cId="2025224660" sldId="296"/>
            <ac:picMk id="17" creationId="{EF027E1F-2AD0-4E7F-B615-4A2851444062}"/>
          </ac:picMkLst>
        </pc:picChg>
        <pc:picChg chg="add mod">
          <ac:chgData name="Paul Gagliardi" userId="3a68ae67c86418f9" providerId="LiveId" clId="{75EA1650-36D4-4021-83A9-9D7CBC8E0E5D}" dt="2021-11-15T22:38:30.850" v="1746" actId="1076"/>
          <ac:picMkLst>
            <pc:docMk/>
            <pc:sldMk cId="2025224660" sldId="296"/>
            <ac:picMk id="19" creationId="{A3A72DE8-068A-4B9B-A6DF-B32A98B9987C}"/>
          </ac:picMkLst>
        </pc:picChg>
        <pc:picChg chg="add mod">
          <ac:chgData name="Paul Gagliardi" userId="3a68ae67c86418f9" providerId="LiveId" clId="{75EA1650-36D4-4021-83A9-9D7CBC8E0E5D}" dt="2021-11-15T22:38:32.538" v="1747" actId="1076"/>
          <ac:picMkLst>
            <pc:docMk/>
            <pc:sldMk cId="2025224660" sldId="296"/>
            <ac:picMk id="21" creationId="{B1E93AF3-91FE-4719-B56A-AFF701955BE2}"/>
          </ac:picMkLst>
        </pc:picChg>
      </pc:sldChg>
      <pc:sldChg chg="addSp delSp modSp add del mod ord">
        <pc:chgData name="Paul Gagliardi" userId="3a68ae67c86418f9" providerId="LiveId" clId="{75EA1650-36D4-4021-83A9-9D7CBC8E0E5D}" dt="2021-11-15T22:50:36.249" v="1940" actId="47"/>
        <pc:sldMkLst>
          <pc:docMk/>
          <pc:sldMk cId="4040438217" sldId="297"/>
        </pc:sldMkLst>
        <pc:spChg chg="mod">
          <ac:chgData name="Paul Gagliardi" userId="3a68ae67c86418f9" providerId="LiveId" clId="{75EA1650-36D4-4021-83A9-9D7CBC8E0E5D}" dt="2021-11-15T22:41:41.234" v="1756" actId="20577"/>
          <ac:spMkLst>
            <pc:docMk/>
            <pc:sldMk cId="4040438217" sldId="297"/>
            <ac:spMk id="2" creationId="{3F3F57C8-757D-499A-AC50-3D811AF7E108}"/>
          </ac:spMkLst>
        </pc:spChg>
        <pc:spChg chg="del">
          <ac:chgData name="Paul Gagliardi" userId="3a68ae67c86418f9" providerId="LiveId" clId="{75EA1650-36D4-4021-83A9-9D7CBC8E0E5D}" dt="2021-11-15T22:06:04.858" v="1417" actId="478"/>
          <ac:spMkLst>
            <pc:docMk/>
            <pc:sldMk cId="4040438217" sldId="297"/>
            <ac:spMk id="3" creationId="{131D2C31-B08F-4723-AB8B-E45E51C985C8}"/>
          </ac:spMkLst>
        </pc:spChg>
        <pc:spChg chg="add mod">
          <ac:chgData name="Paul Gagliardi" userId="3a68ae67c86418f9" providerId="LiveId" clId="{75EA1650-36D4-4021-83A9-9D7CBC8E0E5D}" dt="2021-11-15T22:07:07.562" v="1421" actId="1076"/>
          <ac:spMkLst>
            <pc:docMk/>
            <pc:sldMk cId="4040438217" sldId="297"/>
            <ac:spMk id="5" creationId="{C3A4C270-6AC2-4C47-A34F-B040EDE0EEC2}"/>
          </ac:spMkLst>
        </pc:spChg>
        <pc:picChg chg="del">
          <ac:chgData name="Paul Gagliardi" userId="3a68ae67c86418f9" providerId="LiveId" clId="{75EA1650-36D4-4021-83A9-9D7CBC8E0E5D}" dt="2021-11-15T22:06:06.440" v="1418" actId="478"/>
          <ac:picMkLst>
            <pc:docMk/>
            <pc:sldMk cId="4040438217" sldId="297"/>
            <ac:picMk id="7" creationId="{52A1E3DC-90A0-4FD6-9BE9-A8F2FE8EF6E7}"/>
          </ac:picMkLst>
        </pc:picChg>
      </pc:sldChg>
      <pc:sldChg chg="addSp delSp modSp add mod">
        <pc:chgData name="Paul Gagliardi" userId="3a68ae67c86418f9" providerId="LiveId" clId="{75EA1650-36D4-4021-83A9-9D7CBC8E0E5D}" dt="2021-11-15T22:20:18.305" v="1617" actId="14100"/>
        <pc:sldMkLst>
          <pc:docMk/>
          <pc:sldMk cId="1193796087" sldId="298"/>
        </pc:sldMkLst>
        <pc:spChg chg="mod">
          <ac:chgData name="Paul Gagliardi" userId="3a68ae67c86418f9" providerId="LiveId" clId="{75EA1650-36D4-4021-83A9-9D7CBC8E0E5D}" dt="2021-11-15T22:16:45.992" v="1605" actId="20577"/>
          <ac:spMkLst>
            <pc:docMk/>
            <pc:sldMk cId="1193796087" sldId="298"/>
            <ac:spMk id="6" creationId="{854D6C12-7FC9-469B-8301-A2ADB94279AE}"/>
          </ac:spMkLst>
        </pc:spChg>
        <pc:spChg chg="add del mod">
          <ac:chgData name="Paul Gagliardi" userId="3a68ae67c86418f9" providerId="LiveId" clId="{75EA1650-36D4-4021-83A9-9D7CBC8E0E5D}" dt="2021-11-15T22:17:30.917" v="1612" actId="478"/>
          <ac:spMkLst>
            <pc:docMk/>
            <pc:sldMk cId="1193796087" sldId="298"/>
            <ac:spMk id="9" creationId="{0CC39B4D-E847-426E-BC65-2B08091D8BD7}"/>
          </ac:spMkLst>
        </pc:spChg>
        <pc:picChg chg="add mod">
          <ac:chgData name="Paul Gagliardi" userId="3a68ae67c86418f9" providerId="LiveId" clId="{75EA1650-36D4-4021-83A9-9D7CBC8E0E5D}" dt="2021-11-15T22:17:37.586" v="1613" actId="1076"/>
          <ac:picMkLst>
            <pc:docMk/>
            <pc:sldMk cId="1193796087" sldId="298"/>
            <ac:picMk id="4" creationId="{295A6632-481E-4A81-8066-1687341DBAF4}"/>
          </ac:picMkLst>
        </pc:picChg>
        <pc:picChg chg="del">
          <ac:chgData name="Paul Gagliardi" userId="3a68ae67c86418f9" providerId="LiveId" clId="{75EA1650-36D4-4021-83A9-9D7CBC8E0E5D}" dt="2021-11-15T22:17:28.567" v="1611" actId="478"/>
          <ac:picMkLst>
            <pc:docMk/>
            <pc:sldMk cId="1193796087" sldId="298"/>
            <ac:picMk id="8" creationId="{AAC0F95E-1DF1-4FBE-8961-1C2B1B9A1D15}"/>
          </ac:picMkLst>
        </pc:picChg>
        <pc:picChg chg="del">
          <ac:chgData name="Paul Gagliardi" userId="3a68ae67c86418f9" providerId="LiveId" clId="{75EA1650-36D4-4021-83A9-9D7CBC8E0E5D}" dt="2021-11-15T22:17:39.751" v="1614" actId="478"/>
          <ac:picMkLst>
            <pc:docMk/>
            <pc:sldMk cId="1193796087" sldId="298"/>
            <ac:picMk id="10" creationId="{C91B5782-4C98-435A-B020-950E239B67EB}"/>
          </ac:picMkLst>
        </pc:picChg>
        <pc:picChg chg="add mod">
          <ac:chgData name="Paul Gagliardi" userId="3a68ae67c86418f9" providerId="LiveId" clId="{75EA1650-36D4-4021-83A9-9D7CBC8E0E5D}" dt="2021-11-15T22:20:18.305" v="1617" actId="14100"/>
          <ac:picMkLst>
            <pc:docMk/>
            <pc:sldMk cId="1193796087" sldId="298"/>
            <ac:picMk id="12" creationId="{7F4840A3-DE7B-4FD2-8379-5F64650D4CAA}"/>
          </ac:picMkLst>
        </pc:picChg>
      </pc:sldChg>
      <pc:sldChg chg="addSp delSp modSp add mod">
        <pc:chgData name="Paul Gagliardi" userId="3a68ae67c86418f9" providerId="LiveId" clId="{75EA1650-36D4-4021-83A9-9D7CBC8E0E5D}" dt="2021-11-15T22:43:09.609" v="1840" actId="20577"/>
        <pc:sldMkLst>
          <pc:docMk/>
          <pc:sldMk cId="1575650448" sldId="299"/>
        </pc:sldMkLst>
        <pc:spChg chg="mod">
          <ac:chgData name="Paul Gagliardi" userId="3a68ae67c86418f9" providerId="LiveId" clId="{75EA1650-36D4-4021-83A9-9D7CBC8E0E5D}" dt="2021-11-15T22:32:00.463" v="1689" actId="115"/>
          <ac:spMkLst>
            <pc:docMk/>
            <pc:sldMk cId="1575650448" sldId="299"/>
            <ac:spMk id="4" creationId="{2A4EBF96-6FC8-4A0E-8DFC-4CAA22D2CAE9}"/>
          </ac:spMkLst>
        </pc:spChg>
        <pc:spChg chg="mod">
          <ac:chgData name="Paul Gagliardi" userId="3a68ae67c86418f9" providerId="LiveId" clId="{75EA1650-36D4-4021-83A9-9D7CBC8E0E5D}" dt="2021-11-15T22:43:09.609" v="1840" actId="20577"/>
          <ac:spMkLst>
            <pc:docMk/>
            <pc:sldMk cId="1575650448" sldId="299"/>
            <ac:spMk id="6" creationId="{854D6C12-7FC9-469B-8301-A2ADB94279AE}"/>
          </ac:spMkLst>
        </pc:spChg>
        <pc:spChg chg="mod">
          <ac:chgData name="Paul Gagliardi" userId="3a68ae67c86418f9" providerId="LiveId" clId="{75EA1650-36D4-4021-83A9-9D7CBC8E0E5D}" dt="2021-11-15T22:32:50.644" v="1714" actId="20577"/>
          <ac:spMkLst>
            <pc:docMk/>
            <pc:sldMk cId="1575650448" sldId="299"/>
            <ac:spMk id="9" creationId="{E65D6F7E-767B-4D11-BA86-FDD4A6B55F12}"/>
          </ac:spMkLst>
        </pc:spChg>
        <pc:picChg chg="add mod">
          <ac:chgData name="Paul Gagliardi" userId="3a68ae67c86418f9" providerId="LiveId" clId="{75EA1650-36D4-4021-83A9-9D7CBC8E0E5D}" dt="2021-11-15T22:36:53.218" v="1729" actId="14100"/>
          <ac:picMkLst>
            <pc:docMk/>
            <pc:sldMk cId="1575650448" sldId="299"/>
            <ac:picMk id="7" creationId="{F95EC30E-DB32-4594-B661-16028CF84A9C}"/>
          </ac:picMkLst>
        </pc:picChg>
        <pc:picChg chg="add mod">
          <ac:chgData name="Paul Gagliardi" userId="3a68ae67c86418f9" providerId="LiveId" clId="{75EA1650-36D4-4021-83A9-9D7CBC8E0E5D}" dt="2021-11-15T22:34:30.467" v="1718" actId="1076"/>
          <ac:picMkLst>
            <pc:docMk/>
            <pc:sldMk cId="1575650448" sldId="299"/>
            <ac:picMk id="10" creationId="{D4FB627C-5ACC-4852-B37B-D3EA7EA3980F}"/>
          </ac:picMkLst>
        </pc:picChg>
        <pc:picChg chg="del">
          <ac:chgData name="Paul Gagliardi" userId="3a68ae67c86418f9" providerId="LiveId" clId="{75EA1650-36D4-4021-83A9-9D7CBC8E0E5D}" dt="2021-11-15T22:31:18" v="1660" actId="478"/>
          <ac:picMkLst>
            <pc:docMk/>
            <pc:sldMk cId="1575650448" sldId="299"/>
            <ac:picMk id="11" creationId="{B6C154EF-90E6-4A4C-AB6E-8CEB71A540CD}"/>
          </ac:picMkLst>
        </pc:picChg>
        <pc:picChg chg="del">
          <ac:chgData name="Paul Gagliardi" userId="3a68ae67c86418f9" providerId="LiveId" clId="{75EA1650-36D4-4021-83A9-9D7CBC8E0E5D}" dt="2021-11-15T22:31:15.173" v="1657" actId="478"/>
          <ac:picMkLst>
            <pc:docMk/>
            <pc:sldMk cId="1575650448" sldId="299"/>
            <ac:picMk id="13" creationId="{12EFCE39-D15E-4785-83D2-46B4C0B84DB4}"/>
          </ac:picMkLst>
        </pc:picChg>
        <pc:picChg chg="add mod">
          <ac:chgData name="Paul Gagliardi" userId="3a68ae67c86418f9" providerId="LiveId" clId="{75EA1650-36D4-4021-83A9-9D7CBC8E0E5D}" dt="2021-11-15T22:36:46.026" v="1727" actId="14100"/>
          <ac:picMkLst>
            <pc:docMk/>
            <pc:sldMk cId="1575650448" sldId="299"/>
            <ac:picMk id="14" creationId="{CE449651-3AAB-4AAF-BFEF-070A6019B23F}"/>
          </ac:picMkLst>
        </pc:picChg>
        <pc:picChg chg="del">
          <ac:chgData name="Paul Gagliardi" userId="3a68ae67c86418f9" providerId="LiveId" clId="{75EA1650-36D4-4021-83A9-9D7CBC8E0E5D}" dt="2021-11-15T22:31:16.268" v="1658" actId="478"/>
          <ac:picMkLst>
            <pc:docMk/>
            <pc:sldMk cId="1575650448" sldId="299"/>
            <ac:picMk id="15" creationId="{10BB8687-624C-4EDA-A8AA-9232AC1CBE28}"/>
          </ac:picMkLst>
        </pc:picChg>
        <pc:picChg chg="del">
          <ac:chgData name="Paul Gagliardi" userId="3a68ae67c86418f9" providerId="LiveId" clId="{75EA1650-36D4-4021-83A9-9D7CBC8E0E5D}" dt="2021-11-15T22:31:16.871" v="1659" actId="478"/>
          <ac:picMkLst>
            <pc:docMk/>
            <pc:sldMk cId="1575650448" sldId="299"/>
            <ac:picMk id="17" creationId="{EF027E1F-2AD0-4E7F-B615-4A2851444062}"/>
          </ac:picMkLst>
        </pc:picChg>
        <pc:picChg chg="add mod">
          <ac:chgData name="Paul Gagliardi" userId="3a68ae67c86418f9" providerId="LiveId" clId="{75EA1650-36D4-4021-83A9-9D7CBC8E0E5D}" dt="2021-11-15T22:36:01.043" v="1723" actId="1076"/>
          <ac:picMkLst>
            <pc:docMk/>
            <pc:sldMk cId="1575650448" sldId="299"/>
            <ac:picMk id="18" creationId="{EA0FB80B-68E4-4A2A-98C3-E8D161D40E0E}"/>
          </ac:picMkLst>
        </pc:picChg>
        <pc:picChg chg="add mod">
          <ac:chgData name="Paul Gagliardi" userId="3a68ae67c86418f9" providerId="LiveId" clId="{75EA1650-36D4-4021-83A9-9D7CBC8E0E5D}" dt="2021-11-15T22:37:26.850" v="1735" actId="1076"/>
          <ac:picMkLst>
            <pc:docMk/>
            <pc:sldMk cId="1575650448" sldId="299"/>
            <ac:picMk id="20" creationId="{41C7972A-251C-4CB4-B41E-3377B1F7D896}"/>
          </ac:picMkLst>
        </pc:picChg>
        <pc:picChg chg="add mod">
          <ac:chgData name="Paul Gagliardi" userId="3a68ae67c86418f9" providerId="LiveId" clId="{75EA1650-36D4-4021-83A9-9D7CBC8E0E5D}" dt="2021-11-15T22:37:21.682" v="1734" actId="14100"/>
          <ac:picMkLst>
            <pc:docMk/>
            <pc:sldMk cId="1575650448" sldId="299"/>
            <ac:picMk id="22" creationId="{AF081BBF-797E-4064-8F27-1C5CDCA9C11A}"/>
          </ac:picMkLst>
        </pc:picChg>
      </pc:sldChg>
      <pc:sldChg chg="modSp new del mod">
        <pc:chgData name="Paul Gagliardi" userId="3a68ae67c86418f9" providerId="LiveId" clId="{75EA1650-36D4-4021-83A9-9D7CBC8E0E5D}" dt="2021-11-15T22:50:37.110" v="1941" actId="47"/>
        <pc:sldMkLst>
          <pc:docMk/>
          <pc:sldMk cId="4192156841" sldId="300"/>
        </pc:sldMkLst>
        <pc:spChg chg="mod">
          <ac:chgData name="Paul Gagliardi" userId="3a68ae67c86418f9" providerId="LiveId" clId="{75EA1650-36D4-4021-83A9-9D7CBC8E0E5D}" dt="2021-11-15T22:42:00.446" v="1802" actId="20577"/>
          <ac:spMkLst>
            <pc:docMk/>
            <pc:sldMk cId="4192156841" sldId="300"/>
            <ac:spMk id="2" creationId="{6155B726-EB0E-4F83-B5F3-FA54310DF8A3}"/>
          </ac:spMkLst>
        </pc:spChg>
      </pc:sldChg>
      <pc:sldChg chg="addSp delSp modSp add mod modNotesTx">
        <pc:chgData name="Paul Gagliardi" userId="3a68ae67c86418f9" providerId="LiveId" clId="{75EA1650-36D4-4021-83A9-9D7CBC8E0E5D}" dt="2021-11-15T22:51:11.120" v="2036" actId="20577"/>
        <pc:sldMkLst>
          <pc:docMk/>
          <pc:sldMk cId="757061445" sldId="301"/>
        </pc:sldMkLst>
        <pc:spChg chg="del mod">
          <ac:chgData name="Paul Gagliardi" userId="3a68ae67c86418f9" providerId="LiveId" clId="{75EA1650-36D4-4021-83A9-9D7CBC8E0E5D}" dt="2021-11-15T22:43:33.722" v="1843" actId="478"/>
          <ac:spMkLst>
            <pc:docMk/>
            <pc:sldMk cId="757061445" sldId="301"/>
            <ac:spMk id="4" creationId="{2A4EBF96-6FC8-4A0E-8DFC-4CAA22D2CAE9}"/>
          </ac:spMkLst>
        </pc:spChg>
        <pc:spChg chg="mod">
          <ac:chgData name="Paul Gagliardi" userId="3a68ae67c86418f9" providerId="LiveId" clId="{75EA1650-36D4-4021-83A9-9D7CBC8E0E5D}" dt="2021-11-15T22:42:53.360" v="1833"/>
          <ac:spMkLst>
            <pc:docMk/>
            <pc:sldMk cId="757061445" sldId="301"/>
            <ac:spMk id="6" creationId="{854D6C12-7FC9-469B-8301-A2ADB94279AE}"/>
          </ac:spMkLst>
        </pc:spChg>
        <pc:spChg chg="add del mod">
          <ac:chgData name="Paul Gagliardi" userId="3a68ae67c86418f9" providerId="LiveId" clId="{75EA1650-36D4-4021-83A9-9D7CBC8E0E5D}" dt="2021-11-15T22:44:07.357" v="1850" actId="22"/>
          <ac:spMkLst>
            <pc:docMk/>
            <pc:sldMk cId="757061445" sldId="301"/>
            <ac:spMk id="8" creationId="{203124BD-7373-475A-8FF2-62688324938C}"/>
          </ac:spMkLst>
        </pc:spChg>
        <pc:spChg chg="del">
          <ac:chgData name="Paul Gagliardi" userId="3a68ae67c86418f9" providerId="LiveId" clId="{75EA1650-36D4-4021-83A9-9D7CBC8E0E5D}" dt="2021-11-15T22:43:44.551" v="1848" actId="478"/>
          <ac:spMkLst>
            <pc:docMk/>
            <pc:sldMk cId="757061445" sldId="301"/>
            <ac:spMk id="9" creationId="{E65D6F7E-767B-4D11-BA86-FDD4A6B55F12}"/>
          </ac:spMkLst>
        </pc:spChg>
        <pc:picChg chg="del">
          <ac:chgData name="Paul Gagliardi" userId="3a68ae67c86418f9" providerId="LiveId" clId="{75EA1650-36D4-4021-83A9-9D7CBC8E0E5D}" dt="2021-11-15T22:43:35.443" v="1844" actId="478"/>
          <ac:picMkLst>
            <pc:docMk/>
            <pc:sldMk cId="757061445" sldId="301"/>
            <ac:picMk id="7" creationId="{F95EC30E-DB32-4594-B661-16028CF84A9C}"/>
          </ac:picMkLst>
        </pc:picChg>
        <pc:picChg chg="del">
          <ac:chgData name="Paul Gagliardi" userId="3a68ae67c86418f9" providerId="LiveId" clId="{75EA1650-36D4-4021-83A9-9D7CBC8E0E5D}" dt="2021-11-15T22:43:30.854" v="1841" actId="478"/>
          <ac:picMkLst>
            <pc:docMk/>
            <pc:sldMk cId="757061445" sldId="301"/>
            <ac:picMk id="10" creationId="{D4FB627C-5ACC-4852-B37B-D3EA7EA3980F}"/>
          </ac:picMkLst>
        </pc:picChg>
        <pc:picChg chg="add mod ord">
          <ac:chgData name="Paul Gagliardi" userId="3a68ae67c86418f9" providerId="LiveId" clId="{75EA1650-36D4-4021-83A9-9D7CBC8E0E5D}" dt="2021-11-15T22:44:42.003" v="1858" actId="14100"/>
          <ac:picMkLst>
            <pc:docMk/>
            <pc:sldMk cId="757061445" sldId="301"/>
            <ac:picMk id="12" creationId="{35C9F905-C186-4EDD-BE28-459838223A6B}"/>
          </ac:picMkLst>
        </pc:picChg>
        <pc:picChg chg="del">
          <ac:chgData name="Paul Gagliardi" userId="3a68ae67c86418f9" providerId="LiveId" clId="{75EA1650-36D4-4021-83A9-9D7CBC8E0E5D}" dt="2021-11-15T22:43:41.504" v="1846" actId="478"/>
          <ac:picMkLst>
            <pc:docMk/>
            <pc:sldMk cId="757061445" sldId="301"/>
            <ac:picMk id="14" creationId="{CE449651-3AAB-4AAF-BFEF-070A6019B23F}"/>
          </ac:picMkLst>
        </pc:picChg>
        <pc:picChg chg="add mod">
          <ac:chgData name="Paul Gagliardi" userId="3a68ae67c86418f9" providerId="LiveId" clId="{75EA1650-36D4-4021-83A9-9D7CBC8E0E5D}" dt="2021-11-15T22:45:16.154" v="1869" actId="14100"/>
          <ac:picMkLst>
            <pc:docMk/>
            <pc:sldMk cId="757061445" sldId="301"/>
            <ac:picMk id="15" creationId="{C2D5AF29-476C-478C-81B6-C16B64F65EE0}"/>
          </ac:picMkLst>
        </pc:picChg>
        <pc:picChg chg="add mod">
          <ac:chgData name="Paul Gagliardi" userId="3a68ae67c86418f9" providerId="LiveId" clId="{75EA1650-36D4-4021-83A9-9D7CBC8E0E5D}" dt="2021-11-15T22:49:05.154" v="1927" actId="14100"/>
          <ac:picMkLst>
            <pc:docMk/>
            <pc:sldMk cId="757061445" sldId="301"/>
            <ac:picMk id="17" creationId="{18D5ABD9-FA0F-4B7B-86E6-C80B9AB24528}"/>
          </ac:picMkLst>
        </pc:picChg>
        <pc:picChg chg="del">
          <ac:chgData name="Paul Gagliardi" userId="3a68ae67c86418f9" providerId="LiveId" clId="{75EA1650-36D4-4021-83A9-9D7CBC8E0E5D}" dt="2021-11-15T22:43:42.334" v="1847" actId="478"/>
          <ac:picMkLst>
            <pc:docMk/>
            <pc:sldMk cId="757061445" sldId="301"/>
            <ac:picMk id="18" creationId="{EA0FB80B-68E4-4A2A-98C3-E8D161D40E0E}"/>
          </ac:picMkLst>
        </pc:picChg>
        <pc:picChg chg="del">
          <ac:chgData name="Paul Gagliardi" userId="3a68ae67c86418f9" providerId="LiveId" clId="{75EA1650-36D4-4021-83A9-9D7CBC8E0E5D}" dt="2021-11-15T22:43:45.233" v="1849" actId="478"/>
          <ac:picMkLst>
            <pc:docMk/>
            <pc:sldMk cId="757061445" sldId="301"/>
            <ac:picMk id="20" creationId="{41C7972A-251C-4CB4-B41E-3377B1F7D896}"/>
          </ac:picMkLst>
        </pc:picChg>
        <pc:picChg chg="add mod">
          <ac:chgData name="Paul Gagliardi" userId="3a68ae67c86418f9" providerId="LiveId" clId="{75EA1650-36D4-4021-83A9-9D7CBC8E0E5D}" dt="2021-11-15T22:48:38.458" v="1919" actId="1076"/>
          <ac:picMkLst>
            <pc:docMk/>
            <pc:sldMk cId="757061445" sldId="301"/>
            <ac:picMk id="21" creationId="{29E17242-D1C3-4C91-AEB4-59D1B31A085C}"/>
          </ac:picMkLst>
        </pc:picChg>
        <pc:picChg chg="del">
          <ac:chgData name="Paul Gagliardi" userId="3a68ae67c86418f9" providerId="LiveId" clId="{75EA1650-36D4-4021-83A9-9D7CBC8E0E5D}" dt="2021-11-15T22:43:38.047" v="1845" actId="478"/>
          <ac:picMkLst>
            <pc:docMk/>
            <pc:sldMk cId="757061445" sldId="301"/>
            <ac:picMk id="22" creationId="{AF081BBF-797E-4064-8F27-1C5CDCA9C11A}"/>
          </ac:picMkLst>
        </pc:picChg>
        <pc:picChg chg="add mod">
          <ac:chgData name="Paul Gagliardi" userId="3a68ae67c86418f9" providerId="LiveId" clId="{75EA1650-36D4-4021-83A9-9D7CBC8E0E5D}" dt="2021-11-15T22:48:43.882" v="1921" actId="1076"/>
          <ac:picMkLst>
            <pc:docMk/>
            <pc:sldMk cId="757061445" sldId="301"/>
            <ac:picMk id="26" creationId="{F48B4B81-04EC-4BE0-8961-CB544834D303}"/>
          </ac:picMkLst>
        </pc:picChg>
        <pc:picChg chg="add mod">
          <ac:chgData name="Paul Gagliardi" userId="3a68ae67c86418f9" providerId="LiveId" clId="{75EA1650-36D4-4021-83A9-9D7CBC8E0E5D}" dt="2021-11-15T22:49:02.890" v="1926" actId="14100"/>
          <ac:picMkLst>
            <pc:docMk/>
            <pc:sldMk cId="757061445" sldId="301"/>
            <ac:picMk id="28" creationId="{55B7275B-9C9A-44CB-8ECF-93F86FA99194}"/>
          </ac:picMkLst>
        </pc:picChg>
        <pc:cxnChg chg="add mod">
          <ac:chgData name="Paul Gagliardi" userId="3a68ae67c86418f9" providerId="LiveId" clId="{75EA1650-36D4-4021-83A9-9D7CBC8E0E5D}" dt="2021-11-15T22:47:53.345" v="1912" actId="339"/>
          <ac:cxnSpMkLst>
            <pc:docMk/>
            <pc:sldMk cId="757061445" sldId="301"/>
            <ac:cxnSpMk id="24" creationId="{593C9F8F-E40F-4C49-9CDB-057EDA1E9052}"/>
          </ac:cxnSpMkLst>
        </pc:cxnChg>
      </pc:sldChg>
      <pc:sldChg chg="addSp delSp modSp add mod modNotesTx">
        <pc:chgData name="Paul Gagliardi" userId="3a68ae67c86418f9" providerId="LiveId" clId="{75EA1650-36D4-4021-83A9-9D7CBC8E0E5D}" dt="2021-11-15T22:51:47.502" v="2139" actId="20577"/>
        <pc:sldMkLst>
          <pc:docMk/>
          <pc:sldMk cId="1091129835" sldId="302"/>
        </pc:sldMkLst>
        <pc:spChg chg="mod">
          <ac:chgData name="Paul Gagliardi" userId="3a68ae67c86418f9" providerId="LiveId" clId="{75EA1650-36D4-4021-83A9-9D7CBC8E0E5D}" dt="2021-11-15T22:45:36.935" v="1885" actId="20577"/>
          <ac:spMkLst>
            <pc:docMk/>
            <pc:sldMk cId="1091129835" sldId="302"/>
            <ac:spMk id="6" creationId="{854D6C12-7FC9-469B-8301-A2ADB94279AE}"/>
          </ac:spMkLst>
        </pc:spChg>
        <pc:spChg chg="add del mod">
          <ac:chgData name="Paul Gagliardi" userId="3a68ae67c86418f9" providerId="LiveId" clId="{75EA1650-36D4-4021-83A9-9D7CBC8E0E5D}" dt="2021-11-15T22:45:58.096" v="1891" actId="478"/>
          <ac:spMkLst>
            <pc:docMk/>
            <pc:sldMk cId="1091129835" sldId="302"/>
            <ac:spMk id="8" creationId="{4411CF99-59A3-4E47-B39F-4E8F6DAACBA0}"/>
          </ac:spMkLst>
        </pc:spChg>
        <pc:picChg chg="add mod">
          <ac:chgData name="Paul Gagliardi" userId="3a68ae67c86418f9" providerId="LiveId" clId="{75EA1650-36D4-4021-83A9-9D7CBC8E0E5D}" dt="2021-11-15T22:46:29.290" v="1898" actId="1076"/>
          <ac:picMkLst>
            <pc:docMk/>
            <pc:sldMk cId="1091129835" sldId="302"/>
            <ac:picMk id="4" creationId="{87D8C7C7-F175-4005-9780-020BF55929FE}"/>
          </ac:picMkLst>
        </pc:picChg>
        <pc:picChg chg="add mod">
          <ac:chgData name="Paul Gagliardi" userId="3a68ae67c86418f9" providerId="LiveId" clId="{75EA1650-36D4-4021-83A9-9D7CBC8E0E5D}" dt="2021-11-15T22:46:42.067" v="1900" actId="1076"/>
          <ac:picMkLst>
            <pc:docMk/>
            <pc:sldMk cId="1091129835" sldId="302"/>
            <ac:picMk id="10" creationId="{4E66D4E0-05C1-4687-BF08-0084D8C463DF}"/>
          </ac:picMkLst>
        </pc:picChg>
        <pc:picChg chg="del">
          <ac:chgData name="Paul Gagliardi" userId="3a68ae67c86418f9" providerId="LiveId" clId="{75EA1650-36D4-4021-83A9-9D7CBC8E0E5D}" dt="2021-11-15T22:45:50.608" v="1887" actId="478"/>
          <ac:picMkLst>
            <pc:docMk/>
            <pc:sldMk cId="1091129835" sldId="302"/>
            <ac:picMk id="12" creationId="{35C9F905-C186-4EDD-BE28-459838223A6B}"/>
          </ac:picMkLst>
        </pc:picChg>
        <pc:picChg chg="add mod">
          <ac:chgData name="Paul Gagliardi" userId="3a68ae67c86418f9" providerId="LiveId" clId="{75EA1650-36D4-4021-83A9-9D7CBC8E0E5D}" dt="2021-11-15T22:47:00.658" v="1905" actId="1076"/>
          <ac:picMkLst>
            <pc:docMk/>
            <pc:sldMk cId="1091129835" sldId="302"/>
            <ac:picMk id="13" creationId="{12D91B9A-5494-4B77-ACCC-4E500293F5D4}"/>
          </ac:picMkLst>
        </pc:picChg>
        <pc:picChg chg="del">
          <ac:chgData name="Paul Gagliardi" userId="3a68ae67c86418f9" providerId="LiveId" clId="{75EA1650-36D4-4021-83A9-9D7CBC8E0E5D}" dt="2021-11-15T22:46:20.577" v="1895" actId="478"/>
          <ac:picMkLst>
            <pc:docMk/>
            <pc:sldMk cId="1091129835" sldId="302"/>
            <ac:picMk id="15" creationId="{C2D5AF29-476C-478C-81B6-C16B64F65EE0}"/>
          </ac:picMkLst>
        </pc:picChg>
        <pc:picChg chg="del">
          <ac:chgData name="Paul Gagliardi" userId="3a68ae67c86418f9" providerId="LiveId" clId="{75EA1650-36D4-4021-83A9-9D7CBC8E0E5D}" dt="2021-11-15T22:46:44.174" v="1901" actId="478"/>
          <ac:picMkLst>
            <pc:docMk/>
            <pc:sldMk cId="1091129835" sldId="302"/>
            <ac:picMk id="17" creationId="{18D5ABD9-FA0F-4B7B-86E6-C80B9AB24528}"/>
          </ac:picMkLst>
        </pc:picChg>
        <pc:picChg chg="add mod">
          <ac:chgData name="Paul Gagliardi" userId="3a68ae67c86418f9" providerId="LiveId" clId="{75EA1650-36D4-4021-83A9-9D7CBC8E0E5D}" dt="2021-11-15T22:49:34.795" v="1930" actId="14100"/>
          <ac:picMkLst>
            <pc:docMk/>
            <pc:sldMk cId="1091129835" sldId="302"/>
            <ac:picMk id="18" creationId="{DA4FBF87-3960-4914-8511-34702F449E03}"/>
          </ac:picMkLst>
        </pc:picChg>
        <pc:picChg chg="add mod">
          <ac:chgData name="Paul Gagliardi" userId="3a68ae67c86418f9" providerId="LiveId" clId="{75EA1650-36D4-4021-83A9-9D7CBC8E0E5D}" dt="2021-11-15T22:50:06.922" v="1935" actId="14100"/>
          <ac:picMkLst>
            <pc:docMk/>
            <pc:sldMk cId="1091129835" sldId="302"/>
            <ac:picMk id="20" creationId="{F9AFE628-0613-4B98-8C16-30B3197C9119}"/>
          </ac:picMkLst>
        </pc:picChg>
        <pc:picChg chg="add mod">
          <ac:chgData name="Paul Gagliardi" userId="3a68ae67c86418f9" providerId="LiveId" clId="{75EA1650-36D4-4021-83A9-9D7CBC8E0E5D}" dt="2021-11-15T22:50:30.500" v="1939" actId="1076"/>
          <ac:picMkLst>
            <pc:docMk/>
            <pc:sldMk cId="1091129835" sldId="302"/>
            <ac:picMk id="22" creationId="{3B3A6F90-0DE8-47EF-BBDC-EF8561D79953}"/>
          </ac:picMkLst>
        </pc:picChg>
        <pc:cxnChg chg="add mod">
          <ac:chgData name="Paul Gagliardi" userId="3a68ae67c86418f9" providerId="LiveId" clId="{75EA1650-36D4-4021-83A9-9D7CBC8E0E5D}" dt="2021-11-15T22:48:05.715" v="1913"/>
          <ac:cxnSpMkLst>
            <pc:docMk/>
            <pc:sldMk cId="1091129835" sldId="302"/>
            <ac:cxnSpMk id="16" creationId="{6A2928CD-CD32-4E4D-8236-6CD74577FDD8}"/>
          </ac:cxnSpMkLst>
        </pc:cxnChg>
      </pc:sldChg>
      <pc:sldChg chg="modSp new del mod">
        <pc:chgData name="Paul Gagliardi" userId="3a68ae67c86418f9" providerId="LiveId" clId="{75EA1650-36D4-4021-83A9-9D7CBC8E0E5D}" dt="2021-11-15T23:05:01.932" v="2711" actId="47"/>
        <pc:sldMkLst>
          <pc:docMk/>
          <pc:sldMk cId="3063297053" sldId="303"/>
        </pc:sldMkLst>
        <pc:spChg chg="mod">
          <ac:chgData name="Paul Gagliardi" userId="3a68ae67c86418f9" providerId="LiveId" clId="{75EA1650-36D4-4021-83A9-9D7CBC8E0E5D}" dt="2021-11-15T22:54:26.424" v="2173" actId="20577"/>
          <ac:spMkLst>
            <pc:docMk/>
            <pc:sldMk cId="3063297053" sldId="303"/>
            <ac:spMk id="2" creationId="{4305F22D-187C-4CAF-B1FB-5BDAAC4E4EAD}"/>
          </ac:spMkLst>
        </pc:spChg>
        <pc:spChg chg="mod">
          <ac:chgData name="Paul Gagliardi" userId="3a68ae67c86418f9" providerId="LiveId" clId="{75EA1650-36D4-4021-83A9-9D7CBC8E0E5D}" dt="2021-11-15T22:59:21.515" v="2174" actId="1076"/>
          <ac:spMkLst>
            <pc:docMk/>
            <pc:sldMk cId="3063297053" sldId="303"/>
            <ac:spMk id="3" creationId="{E4A48094-B35A-40DD-807D-BA36BB9411D8}"/>
          </ac:spMkLst>
        </pc:spChg>
      </pc:sldChg>
      <pc:sldChg chg="modSp new del mod">
        <pc:chgData name="Paul Gagliardi" userId="3a68ae67c86418f9" providerId="LiveId" clId="{75EA1650-36D4-4021-83A9-9D7CBC8E0E5D}" dt="2021-11-15T23:05:02.929" v="2712" actId="47"/>
        <pc:sldMkLst>
          <pc:docMk/>
          <pc:sldMk cId="4276151653" sldId="304"/>
        </pc:sldMkLst>
        <pc:spChg chg="mod">
          <ac:chgData name="Paul Gagliardi" userId="3a68ae67c86418f9" providerId="LiveId" clId="{75EA1650-36D4-4021-83A9-9D7CBC8E0E5D}" dt="2021-11-15T22:59:32.379" v="2176"/>
          <ac:spMkLst>
            <pc:docMk/>
            <pc:sldMk cId="4276151653" sldId="304"/>
            <ac:spMk id="2" creationId="{6623E4E9-DF26-45FD-9604-D758B16132B1}"/>
          </ac:spMkLst>
        </pc:spChg>
      </pc:sldChg>
      <pc:sldChg chg="modSp new mod">
        <pc:chgData name="Paul Gagliardi" userId="3a68ae67c86418f9" providerId="LiveId" clId="{75EA1650-36D4-4021-83A9-9D7CBC8E0E5D}" dt="2021-11-15T23:07:49.226" v="2980" actId="255"/>
        <pc:sldMkLst>
          <pc:docMk/>
          <pc:sldMk cId="4002406745" sldId="305"/>
        </pc:sldMkLst>
        <pc:spChg chg="mod">
          <ac:chgData name="Paul Gagliardi" userId="3a68ae67c86418f9" providerId="LiveId" clId="{75EA1650-36D4-4021-83A9-9D7CBC8E0E5D}" dt="2021-11-15T22:59:51.971" v="2198" actId="1076"/>
          <ac:spMkLst>
            <pc:docMk/>
            <pc:sldMk cId="4002406745" sldId="305"/>
            <ac:spMk id="2" creationId="{62199484-C9F2-4C38-B739-9B02163DDE93}"/>
          </ac:spMkLst>
        </pc:spChg>
        <pc:spChg chg="mod">
          <ac:chgData name="Paul Gagliardi" userId="3a68ae67c86418f9" providerId="LiveId" clId="{75EA1650-36D4-4021-83A9-9D7CBC8E0E5D}" dt="2021-11-15T23:07:23.868" v="2929" actId="113"/>
          <ac:spMkLst>
            <pc:docMk/>
            <pc:sldMk cId="4002406745" sldId="305"/>
            <ac:spMk id="3" creationId="{BEF9F104-9D75-45E7-97D7-C1F3F3BC3A70}"/>
          </ac:spMkLst>
        </pc:spChg>
        <pc:spChg chg="mod">
          <ac:chgData name="Paul Gagliardi" userId="3a68ae67c86418f9" providerId="LiveId" clId="{75EA1650-36D4-4021-83A9-9D7CBC8E0E5D}" dt="2021-11-15T23:07:49.226" v="2980" actId="255"/>
          <ac:spMkLst>
            <pc:docMk/>
            <pc:sldMk cId="4002406745" sldId="305"/>
            <ac:spMk id="4" creationId="{72DD2D30-4149-4D2E-9907-9CD1BD84F939}"/>
          </ac:spMkLst>
        </pc:spChg>
        <pc:spChg chg="mod">
          <ac:chgData name="Paul Gagliardi" userId="3a68ae67c86418f9" providerId="LiveId" clId="{75EA1650-36D4-4021-83A9-9D7CBC8E0E5D}" dt="2021-11-15T23:00:02.947" v="2214" actId="1076"/>
          <ac:spMkLst>
            <pc:docMk/>
            <pc:sldMk cId="4002406745" sldId="305"/>
            <ac:spMk id="5" creationId="{7F7EBE75-6E03-436D-9122-187BCC810CCD}"/>
          </ac:spMkLst>
        </pc:spChg>
        <pc:spChg chg="mod">
          <ac:chgData name="Paul Gagliardi" userId="3a68ae67c86418f9" providerId="LiveId" clId="{75EA1650-36D4-4021-83A9-9D7CBC8E0E5D}" dt="2021-11-15T22:59:39.228" v="2179" actId="1076"/>
          <ac:spMkLst>
            <pc:docMk/>
            <pc:sldMk cId="4002406745" sldId="305"/>
            <ac:spMk id="6" creationId="{6BBDEA73-49FD-45DD-8A4D-28446EA0160D}"/>
          </ac:spMkLst>
        </pc:spChg>
      </pc:sldChg>
      <pc:sldChg chg="addSp modSp new mod">
        <pc:chgData name="Paul Gagliardi" userId="3a68ae67c86418f9" providerId="LiveId" clId="{75EA1650-36D4-4021-83A9-9D7CBC8E0E5D}" dt="2021-11-15T23:24:30.190" v="3486" actId="20577"/>
        <pc:sldMkLst>
          <pc:docMk/>
          <pc:sldMk cId="2294394289" sldId="306"/>
        </pc:sldMkLst>
        <pc:spChg chg="mod">
          <ac:chgData name="Paul Gagliardi" userId="3a68ae67c86418f9" providerId="LiveId" clId="{75EA1650-36D4-4021-83A9-9D7CBC8E0E5D}" dt="2021-11-15T23:16:07.775" v="2997" actId="20577"/>
          <ac:spMkLst>
            <pc:docMk/>
            <pc:sldMk cId="2294394289" sldId="306"/>
            <ac:spMk id="2" creationId="{8D670DF2-80B3-4A1A-AB42-8CBD8924EE43}"/>
          </ac:spMkLst>
        </pc:spChg>
        <pc:spChg chg="mod">
          <ac:chgData name="Paul Gagliardi" userId="3a68ae67c86418f9" providerId="LiveId" clId="{75EA1650-36D4-4021-83A9-9D7CBC8E0E5D}" dt="2021-11-15T23:24:30.190" v="3486" actId="20577"/>
          <ac:spMkLst>
            <pc:docMk/>
            <pc:sldMk cId="2294394289" sldId="306"/>
            <ac:spMk id="3" creationId="{CDCDA3F4-DD10-496B-A313-B2EC9273630D}"/>
          </ac:spMkLst>
        </pc:spChg>
        <pc:picChg chg="add mod">
          <ac:chgData name="Paul Gagliardi" userId="3a68ae67c86418f9" providerId="LiveId" clId="{75EA1650-36D4-4021-83A9-9D7CBC8E0E5D}" dt="2021-11-15T23:19:11.628" v="3393" actId="1076"/>
          <ac:picMkLst>
            <pc:docMk/>
            <pc:sldMk cId="2294394289" sldId="306"/>
            <ac:picMk id="5" creationId="{BDB0590B-07DC-4865-8830-67F1E2B7F076}"/>
          </ac:picMkLst>
        </pc:picChg>
        <pc:picChg chg="add mod">
          <ac:chgData name="Paul Gagliardi" userId="3a68ae67c86418f9" providerId="LiveId" clId="{75EA1650-36D4-4021-83A9-9D7CBC8E0E5D}" dt="2021-11-15T23:20:21.979" v="3395" actId="1076"/>
          <ac:picMkLst>
            <pc:docMk/>
            <pc:sldMk cId="2294394289" sldId="306"/>
            <ac:picMk id="7" creationId="{BD0D2439-1B1C-40BC-9240-732CFD4860B8}"/>
          </ac:picMkLst>
        </pc:picChg>
      </pc:sldChg>
      <pc:sldChg chg="addSp delSp modSp new mod ord setBg">
        <pc:chgData name="Paul Gagliardi" userId="3a68ae67c86418f9" providerId="LiveId" clId="{75EA1650-36D4-4021-83A9-9D7CBC8E0E5D}" dt="2021-11-15T23:26:12.947" v="3495" actId="1076"/>
        <pc:sldMkLst>
          <pc:docMk/>
          <pc:sldMk cId="1996668512" sldId="307"/>
        </pc:sldMkLst>
        <pc:spChg chg="mod">
          <ac:chgData name="Paul Gagliardi" userId="3a68ae67c86418f9" providerId="LiveId" clId="{75EA1650-36D4-4021-83A9-9D7CBC8E0E5D}" dt="2021-11-15T23:23:06.816" v="3471" actId="26606"/>
          <ac:spMkLst>
            <pc:docMk/>
            <pc:sldMk cId="1996668512" sldId="307"/>
            <ac:spMk id="2" creationId="{483D11A3-DF38-41D4-A3CD-9308DCB4F4EA}"/>
          </ac:spMkLst>
        </pc:spChg>
        <pc:spChg chg="del">
          <ac:chgData name="Paul Gagliardi" userId="3a68ae67c86418f9" providerId="LiveId" clId="{75EA1650-36D4-4021-83A9-9D7CBC8E0E5D}" dt="2021-11-15T23:21:30.474" v="3432" actId="22"/>
          <ac:spMkLst>
            <pc:docMk/>
            <pc:sldMk cId="1996668512" sldId="307"/>
            <ac:spMk id="3" creationId="{24996A87-1C72-4FBE-9A0F-D817F4CA5D95}"/>
          </ac:spMkLst>
        </pc:spChg>
        <pc:spChg chg="add del">
          <ac:chgData name="Paul Gagliardi" userId="3a68ae67c86418f9" providerId="LiveId" clId="{75EA1650-36D4-4021-83A9-9D7CBC8E0E5D}" dt="2021-11-15T23:23:06.816" v="3471" actId="26606"/>
          <ac:spMkLst>
            <pc:docMk/>
            <pc:sldMk cId="1996668512" sldId="307"/>
            <ac:spMk id="12" creationId="{E9F26AF7-9AC1-49A4-8F89-2C63E1C0A0BB}"/>
          </ac:spMkLst>
        </pc:spChg>
        <pc:spChg chg="add">
          <ac:chgData name="Paul Gagliardi" userId="3a68ae67c86418f9" providerId="LiveId" clId="{75EA1650-36D4-4021-83A9-9D7CBC8E0E5D}" dt="2021-11-15T23:23:06.816" v="3471" actId="26606"/>
          <ac:spMkLst>
            <pc:docMk/>
            <pc:sldMk cId="1996668512" sldId="307"/>
            <ac:spMk id="17" creationId="{2F0F143B-3981-4FC2-BB15-0C5867633489}"/>
          </ac:spMkLst>
        </pc:spChg>
        <pc:picChg chg="add mod ord">
          <ac:chgData name="Paul Gagliardi" userId="3a68ae67c86418f9" providerId="LiveId" clId="{75EA1650-36D4-4021-83A9-9D7CBC8E0E5D}" dt="2021-11-15T23:23:28.228" v="3479" actId="1076"/>
          <ac:picMkLst>
            <pc:docMk/>
            <pc:sldMk cId="1996668512" sldId="307"/>
            <ac:picMk id="5" creationId="{6B57FEBC-A07A-42BD-8358-ADF14DD96FED}"/>
          </ac:picMkLst>
        </pc:picChg>
        <pc:picChg chg="add mod">
          <ac:chgData name="Paul Gagliardi" userId="3a68ae67c86418f9" providerId="LiveId" clId="{75EA1650-36D4-4021-83A9-9D7CBC8E0E5D}" dt="2021-11-15T23:23:30.964" v="3480" actId="1076"/>
          <ac:picMkLst>
            <pc:docMk/>
            <pc:sldMk cId="1996668512" sldId="307"/>
            <ac:picMk id="7" creationId="{90F073E8-C696-44D2-85E8-9CCF71EFDC69}"/>
          </ac:picMkLst>
        </pc:picChg>
        <pc:picChg chg="add mod">
          <ac:chgData name="Paul Gagliardi" userId="3a68ae67c86418f9" providerId="LiveId" clId="{75EA1650-36D4-4021-83A9-9D7CBC8E0E5D}" dt="2021-11-15T23:26:12.947" v="3495" actId="1076"/>
          <ac:picMkLst>
            <pc:docMk/>
            <pc:sldMk cId="1996668512" sldId="307"/>
            <ac:picMk id="9" creationId="{AF899284-06BB-47E5-86A2-FABC8229AF46}"/>
          </ac:picMkLst>
        </pc:picChg>
      </pc:sldChg>
      <pc:sldChg chg="addSp delSp modSp new mod setBg">
        <pc:chgData name="Paul Gagliardi" userId="3a68ae67c86418f9" providerId="LiveId" clId="{75EA1650-36D4-4021-83A9-9D7CBC8E0E5D}" dt="2021-11-15T23:25:05.780" v="3492" actId="1076"/>
        <pc:sldMkLst>
          <pc:docMk/>
          <pc:sldMk cId="2784300882" sldId="308"/>
        </pc:sldMkLst>
        <pc:spChg chg="mod">
          <ac:chgData name="Paul Gagliardi" userId="3a68ae67c86418f9" providerId="LiveId" clId="{75EA1650-36D4-4021-83A9-9D7CBC8E0E5D}" dt="2021-11-15T23:23:03.849" v="3470" actId="26606"/>
          <ac:spMkLst>
            <pc:docMk/>
            <pc:sldMk cId="2784300882" sldId="308"/>
            <ac:spMk id="2" creationId="{276DB41E-AADA-44FE-A9B3-61BA96FCDDB2}"/>
          </ac:spMkLst>
        </pc:spChg>
        <pc:spChg chg="del">
          <ac:chgData name="Paul Gagliardi" userId="3a68ae67c86418f9" providerId="LiveId" clId="{75EA1650-36D4-4021-83A9-9D7CBC8E0E5D}" dt="2021-11-15T23:23:00.641" v="3469" actId="22"/>
          <ac:spMkLst>
            <pc:docMk/>
            <pc:sldMk cId="2784300882" sldId="308"/>
            <ac:spMk id="3" creationId="{4A1CF554-ABDC-4B2A-9FA1-EB9C5D952426}"/>
          </ac:spMkLst>
        </pc:spChg>
        <pc:spChg chg="add">
          <ac:chgData name="Paul Gagliardi" userId="3a68ae67c86418f9" providerId="LiveId" clId="{75EA1650-36D4-4021-83A9-9D7CBC8E0E5D}" dt="2021-11-15T23:23:03.849" v="3470" actId="26606"/>
          <ac:spMkLst>
            <pc:docMk/>
            <pc:sldMk cId="2784300882" sldId="308"/>
            <ac:spMk id="10" creationId="{419501C6-F015-4273-AF88-E0F6C853899F}"/>
          </ac:spMkLst>
        </pc:spChg>
        <pc:spChg chg="add">
          <ac:chgData name="Paul Gagliardi" userId="3a68ae67c86418f9" providerId="LiveId" clId="{75EA1650-36D4-4021-83A9-9D7CBC8E0E5D}" dt="2021-11-15T23:23:03.849" v="3470" actId="26606"/>
          <ac:spMkLst>
            <pc:docMk/>
            <pc:sldMk cId="2784300882" sldId="308"/>
            <ac:spMk id="12" creationId="{CA677DB7-5829-45BD-9754-5EC484CC4253}"/>
          </ac:spMkLst>
        </pc:spChg>
        <pc:picChg chg="add mod ord">
          <ac:chgData name="Paul Gagliardi" userId="3a68ae67c86418f9" providerId="LiveId" clId="{75EA1650-36D4-4021-83A9-9D7CBC8E0E5D}" dt="2021-11-15T23:25:05.780" v="3492" actId="1076"/>
          <ac:picMkLst>
            <pc:docMk/>
            <pc:sldMk cId="2784300882" sldId="308"/>
            <ac:picMk id="5" creationId="{78E662CA-2E17-4D6B-BC3C-DB0C7A3A234E}"/>
          </ac:picMkLst>
        </pc:picChg>
      </pc:sldChg>
      <pc:sldChg chg="addSp delSp modSp new del mod setBg">
        <pc:chgData name="Paul Gagliardi" userId="3a68ae67c86418f9" providerId="LiveId" clId="{75EA1650-36D4-4021-83A9-9D7CBC8E0E5D}" dt="2021-11-16T00:29:02.112" v="5013" actId="47"/>
        <pc:sldMkLst>
          <pc:docMk/>
          <pc:sldMk cId="3884854497" sldId="309"/>
        </pc:sldMkLst>
        <pc:spChg chg="mod">
          <ac:chgData name="Paul Gagliardi" userId="3a68ae67c86418f9" providerId="LiveId" clId="{75EA1650-36D4-4021-83A9-9D7CBC8E0E5D}" dt="2021-11-15T23:39:59.020" v="3594" actId="26606"/>
          <ac:spMkLst>
            <pc:docMk/>
            <pc:sldMk cId="3884854497" sldId="309"/>
            <ac:spMk id="2" creationId="{C9697158-9DC8-4BED-A5FC-FE169CA850AF}"/>
          </ac:spMkLst>
        </pc:spChg>
        <pc:spChg chg="del">
          <ac:chgData name="Paul Gagliardi" userId="3a68ae67c86418f9" providerId="LiveId" clId="{75EA1650-36D4-4021-83A9-9D7CBC8E0E5D}" dt="2021-11-15T23:36:43.451" v="3532" actId="478"/>
          <ac:spMkLst>
            <pc:docMk/>
            <pc:sldMk cId="3884854497" sldId="309"/>
            <ac:spMk id="3" creationId="{44E26C5A-9CFB-4C0E-87CE-4D136E2A205C}"/>
          </ac:spMkLst>
        </pc:spChg>
        <pc:spChg chg="add del">
          <ac:chgData name="Paul Gagliardi" userId="3a68ae67c86418f9" providerId="LiveId" clId="{75EA1650-36D4-4021-83A9-9D7CBC8E0E5D}" dt="2021-11-15T23:39:59.020" v="3594" actId="26606"/>
          <ac:spMkLst>
            <pc:docMk/>
            <pc:sldMk cId="3884854497" sldId="309"/>
            <ac:spMk id="14" creationId="{3F47E20B-1205-4238-A82B-90EF577F32D8}"/>
          </ac:spMkLst>
        </pc:spChg>
        <pc:spChg chg="add del">
          <ac:chgData name="Paul Gagliardi" userId="3a68ae67c86418f9" providerId="LiveId" clId="{75EA1650-36D4-4021-83A9-9D7CBC8E0E5D}" dt="2021-11-15T23:39:59.020" v="3594" actId="26606"/>
          <ac:spMkLst>
            <pc:docMk/>
            <pc:sldMk cId="3884854497" sldId="309"/>
            <ac:spMk id="16" creationId="{D13567AC-EB9A-47A9-B6EC-B5BDB73B113C}"/>
          </ac:spMkLst>
        </pc:spChg>
        <pc:picChg chg="add mod">
          <ac:chgData name="Paul Gagliardi" userId="3a68ae67c86418f9" providerId="LiveId" clId="{75EA1650-36D4-4021-83A9-9D7CBC8E0E5D}" dt="2021-11-15T23:39:59.020" v="3594" actId="26606"/>
          <ac:picMkLst>
            <pc:docMk/>
            <pc:sldMk cId="3884854497" sldId="309"/>
            <ac:picMk id="5" creationId="{5ED3BE35-476D-4469-BEC5-082089059D93}"/>
          </ac:picMkLst>
        </pc:picChg>
        <pc:picChg chg="add del mod">
          <ac:chgData name="Paul Gagliardi" userId="3a68ae67c86418f9" providerId="LiveId" clId="{75EA1650-36D4-4021-83A9-9D7CBC8E0E5D}" dt="2021-11-15T23:39:59.020" v="3594" actId="26606"/>
          <ac:picMkLst>
            <pc:docMk/>
            <pc:sldMk cId="3884854497" sldId="309"/>
            <ac:picMk id="7" creationId="{DC52A524-96ED-4EB7-98D8-DC4A480F13A4}"/>
          </ac:picMkLst>
        </pc:picChg>
        <pc:picChg chg="add del mod">
          <ac:chgData name="Paul Gagliardi" userId="3a68ae67c86418f9" providerId="LiveId" clId="{75EA1650-36D4-4021-83A9-9D7CBC8E0E5D}" dt="2021-11-15T23:38:17.573" v="3546"/>
          <ac:picMkLst>
            <pc:docMk/>
            <pc:sldMk cId="3884854497" sldId="309"/>
            <ac:picMk id="8" creationId="{05AB2B5B-3F39-4FE8-8237-893CF70C3725}"/>
          </ac:picMkLst>
        </pc:picChg>
        <pc:picChg chg="add del mod ord">
          <ac:chgData name="Paul Gagliardi" userId="3a68ae67c86418f9" providerId="LiveId" clId="{75EA1650-36D4-4021-83A9-9D7CBC8E0E5D}" dt="2021-11-15T23:40:02.526" v="3595" actId="478"/>
          <ac:picMkLst>
            <pc:docMk/>
            <pc:sldMk cId="3884854497" sldId="309"/>
            <ac:picMk id="9" creationId="{9ABC2B1A-1BB6-4A55-8D6F-CEFEBE82F787}"/>
          </ac:picMkLst>
        </pc:picChg>
        <pc:picChg chg="add del mod">
          <ac:chgData name="Paul Gagliardi" userId="3a68ae67c86418f9" providerId="LiveId" clId="{75EA1650-36D4-4021-83A9-9D7CBC8E0E5D}" dt="2021-11-15T23:39:05.599" v="3563"/>
          <ac:picMkLst>
            <pc:docMk/>
            <pc:sldMk cId="3884854497" sldId="309"/>
            <ac:picMk id="12" creationId="{B2B8E0E4-8798-409D-B6D1-CF617CD03E8B}"/>
          </ac:picMkLst>
        </pc:picChg>
        <pc:picChg chg="add del mod">
          <ac:chgData name="Paul Gagliardi" userId="3a68ae67c86418f9" providerId="LiveId" clId="{75EA1650-36D4-4021-83A9-9D7CBC8E0E5D}" dt="2021-11-15T23:39:05.151" v="3562"/>
          <ac:picMkLst>
            <pc:docMk/>
            <pc:sldMk cId="3884854497" sldId="309"/>
            <ac:picMk id="13" creationId="{6A1F0438-1A58-4C9A-824D-D9E905B639CA}"/>
          </ac:picMkLst>
        </pc:picChg>
      </pc:sldChg>
      <pc:sldChg chg="addSp delSp modSp add mod setBg">
        <pc:chgData name="Paul Gagliardi" userId="3a68ae67c86418f9" providerId="LiveId" clId="{75EA1650-36D4-4021-83A9-9D7CBC8E0E5D}" dt="2021-11-15T23:52:09.508" v="3692" actId="14100"/>
        <pc:sldMkLst>
          <pc:docMk/>
          <pc:sldMk cId="1684694654" sldId="310"/>
        </pc:sldMkLst>
        <pc:spChg chg="mod">
          <ac:chgData name="Paul Gagliardi" userId="3a68ae67c86418f9" providerId="LiveId" clId="{75EA1650-36D4-4021-83A9-9D7CBC8E0E5D}" dt="2021-11-15T23:43:02.026" v="3628" actId="20577"/>
          <ac:spMkLst>
            <pc:docMk/>
            <pc:sldMk cId="1684694654" sldId="310"/>
            <ac:spMk id="2" creationId="{C9697158-9DC8-4BED-A5FC-FE169CA850AF}"/>
          </ac:spMkLst>
        </pc:spChg>
        <pc:spChg chg="add del">
          <ac:chgData name="Paul Gagliardi" userId="3a68ae67c86418f9" providerId="LiveId" clId="{75EA1650-36D4-4021-83A9-9D7CBC8E0E5D}" dt="2021-11-15T23:42:25.208" v="3606" actId="26606"/>
          <ac:spMkLst>
            <pc:docMk/>
            <pc:sldMk cId="1684694654" sldId="310"/>
            <ac:spMk id="12" creationId="{3F47E20B-1205-4238-A82B-90EF577F32D8}"/>
          </ac:spMkLst>
        </pc:spChg>
        <pc:spChg chg="add del">
          <ac:chgData name="Paul Gagliardi" userId="3a68ae67c86418f9" providerId="LiveId" clId="{75EA1650-36D4-4021-83A9-9D7CBC8E0E5D}" dt="2021-11-15T23:42:25.208" v="3606" actId="26606"/>
          <ac:spMkLst>
            <pc:docMk/>
            <pc:sldMk cId="1684694654" sldId="310"/>
            <ac:spMk id="14" creationId="{D13567AC-EB9A-47A9-B6EC-B5BDB73B113C}"/>
          </ac:spMkLst>
        </pc:spChg>
        <pc:spChg chg="add">
          <ac:chgData name="Paul Gagliardi" userId="3a68ae67c86418f9" providerId="LiveId" clId="{75EA1650-36D4-4021-83A9-9D7CBC8E0E5D}" dt="2021-11-15T23:42:25.208" v="3606" actId="26606"/>
          <ac:spMkLst>
            <pc:docMk/>
            <pc:sldMk cId="1684694654" sldId="310"/>
            <ac:spMk id="19" creationId="{3F47E20B-1205-4238-A82B-90EF577F32D8}"/>
          </ac:spMkLst>
        </pc:spChg>
        <pc:spChg chg="add">
          <ac:chgData name="Paul Gagliardi" userId="3a68ae67c86418f9" providerId="LiveId" clId="{75EA1650-36D4-4021-83A9-9D7CBC8E0E5D}" dt="2021-11-15T23:42:25.208" v="3606" actId="26606"/>
          <ac:spMkLst>
            <pc:docMk/>
            <pc:sldMk cId="1684694654" sldId="310"/>
            <ac:spMk id="21" creationId="{D13567AC-EB9A-47A9-B6EC-B5BDB73B113C}"/>
          </ac:spMkLst>
        </pc:spChg>
        <pc:picChg chg="add mod ord">
          <ac:chgData name="Paul Gagliardi" userId="3a68ae67c86418f9" providerId="LiveId" clId="{75EA1650-36D4-4021-83A9-9D7CBC8E0E5D}" dt="2021-11-15T23:52:03.940" v="3690" actId="1076"/>
          <ac:picMkLst>
            <pc:docMk/>
            <pc:sldMk cId="1684694654" sldId="310"/>
            <ac:picMk id="4" creationId="{008F3FB4-6B50-4863-8BF2-06C33E0E4230}"/>
          </ac:picMkLst>
        </pc:picChg>
        <pc:picChg chg="del">
          <ac:chgData name="Paul Gagliardi" userId="3a68ae67c86418f9" providerId="LiveId" clId="{75EA1650-36D4-4021-83A9-9D7CBC8E0E5D}" dt="2021-11-15T23:41:28.798" v="3600" actId="478"/>
          <ac:picMkLst>
            <pc:docMk/>
            <pc:sldMk cId="1684694654" sldId="310"/>
            <ac:picMk id="5" creationId="{5ED3BE35-476D-4469-BEC5-082089059D93}"/>
          </ac:picMkLst>
        </pc:picChg>
        <pc:picChg chg="del mod">
          <ac:chgData name="Paul Gagliardi" userId="3a68ae67c86418f9" providerId="LiveId" clId="{75EA1650-36D4-4021-83A9-9D7CBC8E0E5D}" dt="2021-11-15T23:41:39.263" v="3604" actId="478"/>
          <ac:picMkLst>
            <pc:docMk/>
            <pc:sldMk cId="1684694654" sldId="310"/>
            <ac:picMk id="7" creationId="{DC52A524-96ED-4EB7-98D8-DC4A480F13A4}"/>
          </ac:picMkLst>
        </pc:picChg>
        <pc:picChg chg="add mod">
          <ac:chgData name="Paul Gagliardi" userId="3a68ae67c86418f9" providerId="LiveId" clId="{75EA1650-36D4-4021-83A9-9D7CBC8E0E5D}" dt="2021-11-15T23:52:09.508" v="3692" actId="14100"/>
          <ac:picMkLst>
            <pc:docMk/>
            <pc:sldMk cId="1684694654" sldId="310"/>
            <ac:picMk id="8" creationId="{5E66195A-BE23-455F-9E55-EEA91139C3AA}"/>
          </ac:picMkLst>
        </pc:picChg>
      </pc:sldChg>
      <pc:sldChg chg="addSp delSp add del setBg delDesignElem">
        <pc:chgData name="Paul Gagliardi" userId="3a68ae67c86418f9" providerId="LiveId" clId="{75EA1650-36D4-4021-83A9-9D7CBC8E0E5D}" dt="2021-11-15T23:39:54.353" v="3582"/>
        <pc:sldMkLst>
          <pc:docMk/>
          <pc:sldMk cId="2472645707" sldId="310"/>
        </pc:sldMkLst>
        <pc:spChg chg="add del">
          <ac:chgData name="Paul Gagliardi" userId="3a68ae67c86418f9" providerId="LiveId" clId="{75EA1650-36D4-4021-83A9-9D7CBC8E0E5D}" dt="2021-11-15T23:39:54.353" v="3582"/>
          <ac:spMkLst>
            <pc:docMk/>
            <pc:sldMk cId="2472645707" sldId="310"/>
            <ac:spMk id="14" creationId="{3F47E20B-1205-4238-A82B-90EF577F32D8}"/>
          </ac:spMkLst>
        </pc:spChg>
        <pc:spChg chg="add del">
          <ac:chgData name="Paul Gagliardi" userId="3a68ae67c86418f9" providerId="LiveId" clId="{75EA1650-36D4-4021-83A9-9D7CBC8E0E5D}" dt="2021-11-15T23:39:54.353" v="3582"/>
          <ac:spMkLst>
            <pc:docMk/>
            <pc:sldMk cId="2472645707" sldId="310"/>
            <ac:spMk id="16" creationId="{D13567AC-EB9A-47A9-B6EC-B5BDB73B113C}"/>
          </ac:spMkLst>
        </pc:spChg>
      </pc:sldChg>
      <pc:sldChg chg="modSp new del mod">
        <pc:chgData name="Paul Gagliardi" userId="3a68ae67c86418f9" providerId="LiveId" clId="{75EA1650-36D4-4021-83A9-9D7CBC8E0E5D}" dt="2021-11-15T23:39:51.438" v="3576" actId="680"/>
        <pc:sldMkLst>
          <pc:docMk/>
          <pc:sldMk cId="4255619490" sldId="310"/>
        </pc:sldMkLst>
        <pc:spChg chg="mod">
          <ac:chgData name="Paul Gagliardi" userId="3a68ae67c86418f9" providerId="LiveId" clId="{75EA1650-36D4-4021-83A9-9D7CBC8E0E5D}" dt="2021-11-15T23:39:50.488" v="3575"/>
          <ac:spMkLst>
            <pc:docMk/>
            <pc:sldMk cId="4255619490" sldId="310"/>
            <ac:spMk id="2" creationId="{9ADCE521-1953-4FB2-85EE-263A2EFACA5C}"/>
          </ac:spMkLst>
        </pc:spChg>
      </pc:sldChg>
      <pc:sldChg chg="addSp delSp add del setBg delDesignElem">
        <pc:chgData name="Paul Gagliardi" userId="3a68ae67c86418f9" providerId="LiveId" clId="{75EA1650-36D4-4021-83A9-9D7CBC8E0E5D}" dt="2021-11-15T23:39:53.995" v="3581"/>
        <pc:sldMkLst>
          <pc:docMk/>
          <pc:sldMk cId="1429584964" sldId="311"/>
        </pc:sldMkLst>
        <pc:spChg chg="add del">
          <ac:chgData name="Paul Gagliardi" userId="3a68ae67c86418f9" providerId="LiveId" clId="{75EA1650-36D4-4021-83A9-9D7CBC8E0E5D}" dt="2021-11-15T23:39:53.995" v="3581"/>
          <ac:spMkLst>
            <pc:docMk/>
            <pc:sldMk cId="1429584964" sldId="311"/>
            <ac:spMk id="14" creationId="{3F47E20B-1205-4238-A82B-90EF577F32D8}"/>
          </ac:spMkLst>
        </pc:spChg>
        <pc:spChg chg="add del">
          <ac:chgData name="Paul Gagliardi" userId="3a68ae67c86418f9" providerId="LiveId" clId="{75EA1650-36D4-4021-83A9-9D7CBC8E0E5D}" dt="2021-11-15T23:39:53.995" v="3581"/>
          <ac:spMkLst>
            <pc:docMk/>
            <pc:sldMk cId="1429584964" sldId="311"/>
            <ac:spMk id="16" creationId="{D13567AC-EB9A-47A9-B6EC-B5BDB73B113C}"/>
          </ac:spMkLst>
        </pc:spChg>
      </pc:sldChg>
      <pc:sldChg chg="addSp delSp modSp add mod ord setBg">
        <pc:chgData name="Paul Gagliardi" userId="3a68ae67c86418f9" providerId="LiveId" clId="{75EA1650-36D4-4021-83A9-9D7CBC8E0E5D}" dt="2021-11-15T23:51:27.829" v="3664" actId="1076"/>
        <pc:sldMkLst>
          <pc:docMk/>
          <pc:sldMk cId="4207114258" sldId="311"/>
        </pc:sldMkLst>
        <pc:spChg chg="mod">
          <ac:chgData name="Paul Gagliardi" userId="3a68ae67c86418f9" providerId="LiveId" clId="{75EA1650-36D4-4021-83A9-9D7CBC8E0E5D}" dt="2021-11-15T23:42:40.684" v="3610" actId="26606"/>
          <ac:spMkLst>
            <pc:docMk/>
            <pc:sldMk cId="4207114258" sldId="311"/>
            <ac:spMk id="2" creationId="{C9697158-9DC8-4BED-A5FC-FE169CA850AF}"/>
          </ac:spMkLst>
        </pc:spChg>
        <pc:spChg chg="add">
          <ac:chgData name="Paul Gagliardi" userId="3a68ae67c86418f9" providerId="LiveId" clId="{75EA1650-36D4-4021-83A9-9D7CBC8E0E5D}" dt="2021-11-15T23:42:40.684" v="3610" actId="26606"/>
          <ac:spMkLst>
            <pc:docMk/>
            <pc:sldMk cId="4207114258" sldId="311"/>
            <ac:spMk id="12" creationId="{3F47E20B-1205-4238-A82B-90EF577F32D8}"/>
          </ac:spMkLst>
        </pc:spChg>
        <pc:spChg chg="add">
          <ac:chgData name="Paul Gagliardi" userId="3a68ae67c86418f9" providerId="LiveId" clId="{75EA1650-36D4-4021-83A9-9D7CBC8E0E5D}" dt="2021-11-15T23:42:40.684" v="3610" actId="26606"/>
          <ac:spMkLst>
            <pc:docMk/>
            <pc:sldMk cId="4207114258" sldId="311"/>
            <ac:spMk id="14" creationId="{D13567AC-EB9A-47A9-B6EC-B5BDB73B113C}"/>
          </ac:spMkLst>
        </pc:spChg>
        <pc:picChg chg="add del mod ord">
          <ac:chgData name="Paul Gagliardi" userId="3a68ae67c86418f9" providerId="LiveId" clId="{75EA1650-36D4-4021-83A9-9D7CBC8E0E5D}" dt="2021-11-15T23:42:43.334" v="3611" actId="478"/>
          <ac:picMkLst>
            <pc:docMk/>
            <pc:sldMk cId="4207114258" sldId="311"/>
            <ac:picMk id="4" creationId="{BEF9782E-995B-42DC-9195-4956F103FB63}"/>
          </ac:picMkLst>
        </pc:picChg>
        <pc:picChg chg="del mod">
          <ac:chgData name="Paul Gagliardi" userId="3a68ae67c86418f9" providerId="LiveId" clId="{75EA1650-36D4-4021-83A9-9D7CBC8E0E5D}" dt="2021-11-15T23:51:22.407" v="3662" actId="478"/>
          <ac:picMkLst>
            <pc:docMk/>
            <pc:sldMk cId="4207114258" sldId="311"/>
            <ac:picMk id="5" creationId="{5ED3BE35-476D-4469-BEC5-082089059D93}"/>
          </ac:picMkLst>
        </pc:picChg>
        <pc:picChg chg="mod">
          <ac:chgData name="Paul Gagliardi" userId="3a68ae67c86418f9" providerId="LiveId" clId="{75EA1650-36D4-4021-83A9-9D7CBC8E0E5D}" dt="2021-11-15T23:42:40.684" v="3610" actId="26606"/>
          <ac:picMkLst>
            <pc:docMk/>
            <pc:sldMk cId="4207114258" sldId="311"/>
            <ac:picMk id="7" creationId="{DC52A524-96ED-4EB7-98D8-DC4A480F13A4}"/>
          </ac:picMkLst>
        </pc:picChg>
        <pc:picChg chg="add mod">
          <ac:chgData name="Paul Gagliardi" userId="3a68ae67c86418f9" providerId="LiveId" clId="{75EA1650-36D4-4021-83A9-9D7CBC8E0E5D}" dt="2021-11-15T23:51:27.829" v="3664" actId="1076"/>
          <ac:picMkLst>
            <pc:docMk/>
            <pc:sldMk cId="4207114258" sldId="311"/>
            <ac:picMk id="8" creationId="{1A86BB25-049B-4C30-ADD9-F2AEB2ECEB93}"/>
          </ac:picMkLst>
        </pc:picChg>
      </pc:sldChg>
      <pc:sldChg chg="addSp delSp add del setBg delDesignElem">
        <pc:chgData name="Paul Gagliardi" userId="3a68ae67c86418f9" providerId="LiveId" clId="{75EA1650-36D4-4021-83A9-9D7CBC8E0E5D}" dt="2021-11-15T23:39:53.611" v="3580"/>
        <pc:sldMkLst>
          <pc:docMk/>
          <pc:sldMk cId="293127494" sldId="312"/>
        </pc:sldMkLst>
        <pc:spChg chg="add del">
          <ac:chgData name="Paul Gagliardi" userId="3a68ae67c86418f9" providerId="LiveId" clId="{75EA1650-36D4-4021-83A9-9D7CBC8E0E5D}" dt="2021-11-15T23:39:53.611" v="3580"/>
          <ac:spMkLst>
            <pc:docMk/>
            <pc:sldMk cId="293127494" sldId="312"/>
            <ac:spMk id="14" creationId="{3F47E20B-1205-4238-A82B-90EF577F32D8}"/>
          </ac:spMkLst>
        </pc:spChg>
        <pc:spChg chg="add del">
          <ac:chgData name="Paul Gagliardi" userId="3a68ae67c86418f9" providerId="LiveId" clId="{75EA1650-36D4-4021-83A9-9D7CBC8E0E5D}" dt="2021-11-15T23:39:53.611" v="3580"/>
          <ac:spMkLst>
            <pc:docMk/>
            <pc:sldMk cId="293127494" sldId="312"/>
            <ac:spMk id="16" creationId="{D13567AC-EB9A-47A9-B6EC-B5BDB73B113C}"/>
          </ac:spMkLst>
        </pc:spChg>
      </pc:sldChg>
      <pc:sldChg chg="addSp delSp modSp add mod setBg">
        <pc:chgData name="Paul Gagliardi" userId="3a68ae67c86418f9" providerId="LiveId" clId="{75EA1650-36D4-4021-83A9-9D7CBC8E0E5D}" dt="2021-11-15T23:52:21.837" v="3696" actId="14100"/>
        <pc:sldMkLst>
          <pc:docMk/>
          <pc:sldMk cId="4014162620" sldId="312"/>
        </pc:sldMkLst>
        <pc:spChg chg="mod">
          <ac:chgData name="Paul Gagliardi" userId="3a68ae67c86418f9" providerId="LiveId" clId="{75EA1650-36D4-4021-83A9-9D7CBC8E0E5D}" dt="2021-11-15T23:51:33.945" v="3669" actId="20577"/>
          <ac:spMkLst>
            <pc:docMk/>
            <pc:sldMk cId="4014162620" sldId="312"/>
            <ac:spMk id="2" creationId="{C9697158-9DC8-4BED-A5FC-FE169CA850AF}"/>
          </ac:spMkLst>
        </pc:spChg>
        <pc:spChg chg="add del">
          <ac:chgData name="Paul Gagliardi" userId="3a68ae67c86418f9" providerId="LiveId" clId="{75EA1650-36D4-4021-83A9-9D7CBC8E0E5D}" dt="2021-11-15T23:45:13.804" v="3634" actId="26606"/>
          <ac:spMkLst>
            <pc:docMk/>
            <pc:sldMk cId="4014162620" sldId="312"/>
            <ac:spMk id="9" creationId="{3F47E20B-1205-4238-A82B-90EF577F32D8}"/>
          </ac:spMkLst>
        </pc:spChg>
        <pc:spChg chg="add del">
          <ac:chgData name="Paul Gagliardi" userId="3a68ae67c86418f9" providerId="LiveId" clId="{75EA1650-36D4-4021-83A9-9D7CBC8E0E5D}" dt="2021-11-15T23:45:13.804" v="3634" actId="26606"/>
          <ac:spMkLst>
            <pc:docMk/>
            <pc:sldMk cId="4014162620" sldId="312"/>
            <ac:spMk id="11" creationId="{D13567AC-EB9A-47A9-B6EC-B5BDB73B113C}"/>
          </ac:spMkLst>
        </pc:spChg>
        <pc:spChg chg="add">
          <ac:chgData name="Paul Gagliardi" userId="3a68ae67c86418f9" providerId="LiveId" clId="{75EA1650-36D4-4021-83A9-9D7CBC8E0E5D}" dt="2021-11-15T23:45:13.804" v="3634" actId="26606"/>
          <ac:spMkLst>
            <pc:docMk/>
            <pc:sldMk cId="4014162620" sldId="312"/>
            <ac:spMk id="16" creationId="{3F47E20B-1205-4238-A82B-90EF577F32D8}"/>
          </ac:spMkLst>
        </pc:spChg>
        <pc:spChg chg="add">
          <ac:chgData name="Paul Gagliardi" userId="3a68ae67c86418f9" providerId="LiveId" clId="{75EA1650-36D4-4021-83A9-9D7CBC8E0E5D}" dt="2021-11-15T23:45:13.804" v="3634" actId="26606"/>
          <ac:spMkLst>
            <pc:docMk/>
            <pc:sldMk cId="4014162620" sldId="312"/>
            <ac:spMk id="18" creationId="{D13567AC-EB9A-47A9-B6EC-B5BDB73B113C}"/>
          </ac:spMkLst>
        </pc:spChg>
        <pc:picChg chg="add mod ord">
          <ac:chgData name="Paul Gagliardi" userId="3a68ae67c86418f9" providerId="LiveId" clId="{75EA1650-36D4-4021-83A9-9D7CBC8E0E5D}" dt="2021-11-15T23:52:16.564" v="3694" actId="14100"/>
          <ac:picMkLst>
            <pc:docMk/>
            <pc:sldMk cId="4014162620" sldId="312"/>
            <ac:picMk id="4" creationId="{0F2EBEB6-BB65-4254-91C6-2500C5B87878}"/>
          </ac:picMkLst>
        </pc:picChg>
        <pc:picChg chg="del">
          <ac:chgData name="Paul Gagliardi" userId="3a68ae67c86418f9" providerId="LiveId" clId="{75EA1650-36D4-4021-83A9-9D7CBC8E0E5D}" dt="2021-11-15T23:44:40.062" v="3629" actId="478"/>
          <ac:picMkLst>
            <pc:docMk/>
            <pc:sldMk cId="4014162620" sldId="312"/>
            <ac:picMk id="5" creationId="{5ED3BE35-476D-4469-BEC5-082089059D93}"/>
          </ac:picMkLst>
        </pc:picChg>
        <pc:picChg chg="del">
          <ac:chgData name="Paul Gagliardi" userId="3a68ae67c86418f9" providerId="LiveId" clId="{75EA1650-36D4-4021-83A9-9D7CBC8E0E5D}" dt="2021-11-15T23:44:41.631" v="3630" actId="478"/>
          <ac:picMkLst>
            <pc:docMk/>
            <pc:sldMk cId="4014162620" sldId="312"/>
            <ac:picMk id="7" creationId="{DC52A524-96ED-4EB7-98D8-DC4A480F13A4}"/>
          </ac:picMkLst>
        </pc:picChg>
        <pc:picChg chg="add mod">
          <ac:chgData name="Paul Gagliardi" userId="3a68ae67c86418f9" providerId="LiveId" clId="{75EA1650-36D4-4021-83A9-9D7CBC8E0E5D}" dt="2021-11-15T23:52:21.837" v="3696" actId="14100"/>
          <ac:picMkLst>
            <pc:docMk/>
            <pc:sldMk cId="4014162620" sldId="312"/>
            <ac:picMk id="8" creationId="{773A4768-7672-44C7-B230-E8B01988FD3B}"/>
          </ac:picMkLst>
        </pc:picChg>
      </pc:sldChg>
      <pc:sldChg chg="addSp delSp modSp add mod setBg">
        <pc:chgData name="Paul Gagliardi" userId="3a68ae67c86418f9" providerId="LiveId" clId="{75EA1650-36D4-4021-83A9-9D7CBC8E0E5D}" dt="2021-11-16T00:17:51.407" v="4442" actId="20577"/>
        <pc:sldMkLst>
          <pc:docMk/>
          <pc:sldMk cId="436210015" sldId="313"/>
        </pc:sldMkLst>
        <pc:spChg chg="mod">
          <ac:chgData name="Paul Gagliardi" userId="3a68ae67c86418f9" providerId="LiveId" clId="{75EA1650-36D4-4021-83A9-9D7CBC8E0E5D}" dt="2021-11-16T00:17:51.407" v="4442" actId="20577"/>
          <ac:spMkLst>
            <pc:docMk/>
            <pc:sldMk cId="436210015" sldId="313"/>
            <ac:spMk id="2" creationId="{C9697158-9DC8-4BED-A5FC-FE169CA850AF}"/>
          </ac:spMkLst>
        </pc:spChg>
        <pc:spChg chg="add">
          <ac:chgData name="Paul Gagliardi" userId="3a68ae67c86418f9" providerId="LiveId" clId="{75EA1650-36D4-4021-83A9-9D7CBC8E0E5D}" dt="2021-11-15T23:47:48.874" v="3644" actId="26606"/>
          <ac:spMkLst>
            <pc:docMk/>
            <pc:sldMk cId="436210015" sldId="313"/>
            <ac:spMk id="13" creationId="{3F47E20B-1205-4238-A82B-90EF577F32D8}"/>
          </ac:spMkLst>
        </pc:spChg>
        <pc:spChg chg="add">
          <ac:chgData name="Paul Gagliardi" userId="3a68ae67c86418f9" providerId="LiveId" clId="{75EA1650-36D4-4021-83A9-9D7CBC8E0E5D}" dt="2021-11-15T23:47:48.874" v="3644" actId="26606"/>
          <ac:spMkLst>
            <pc:docMk/>
            <pc:sldMk cId="436210015" sldId="313"/>
            <ac:spMk id="15" creationId="{D13567AC-EB9A-47A9-B6EC-B5BDB73B113C}"/>
          </ac:spMkLst>
        </pc:spChg>
        <pc:picChg chg="add mod">
          <ac:chgData name="Paul Gagliardi" userId="3a68ae67c86418f9" providerId="LiveId" clId="{75EA1650-36D4-4021-83A9-9D7CBC8E0E5D}" dt="2021-11-15T23:52:31.700" v="3698" actId="14100"/>
          <ac:picMkLst>
            <pc:docMk/>
            <pc:sldMk cId="436210015" sldId="313"/>
            <ac:picMk id="4" creationId="{E5A6C9D5-4A3E-463B-9B81-3995E63D41D8}"/>
          </ac:picMkLst>
        </pc:picChg>
        <pc:picChg chg="del">
          <ac:chgData name="Paul Gagliardi" userId="3a68ae67c86418f9" providerId="LiveId" clId="{75EA1650-36D4-4021-83A9-9D7CBC8E0E5D}" dt="2021-11-15T23:47:04.736" v="3639" actId="478"/>
          <ac:picMkLst>
            <pc:docMk/>
            <pc:sldMk cId="436210015" sldId="313"/>
            <ac:picMk id="5" creationId="{5ED3BE35-476D-4469-BEC5-082089059D93}"/>
          </ac:picMkLst>
        </pc:picChg>
        <pc:picChg chg="del">
          <ac:chgData name="Paul Gagliardi" userId="3a68ae67c86418f9" providerId="LiveId" clId="{75EA1650-36D4-4021-83A9-9D7CBC8E0E5D}" dt="2021-11-15T23:47:05.373" v="3640" actId="478"/>
          <ac:picMkLst>
            <pc:docMk/>
            <pc:sldMk cId="436210015" sldId="313"/>
            <ac:picMk id="7" creationId="{DC52A524-96ED-4EB7-98D8-DC4A480F13A4}"/>
          </ac:picMkLst>
        </pc:picChg>
        <pc:picChg chg="add mod">
          <ac:chgData name="Paul Gagliardi" userId="3a68ae67c86418f9" providerId="LiveId" clId="{75EA1650-36D4-4021-83A9-9D7CBC8E0E5D}" dt="2021-11-15T23:52:48.828" v="3701" actId="1076"/>
          <ac:picMkLst>
            <pc:docMk/>
            <pc:sldMk cId="436210015" sldId="313"/>
            <ac:picMk id="8" creationId="{CC7FE905-A8A1-419E-8BA9-13989B0C526D}"/>
          </ac:picMkLst>
        </pc:picChg>
      </pc:sldChg>
      <pc:sldChg chg="addSp delSp modSp add mod setBg">
        <pc:chgData name="Paul Gagliardi" userId="3a68ae67c86418f9" providerId="LiveId" clId="{75EA1650-36D4-4021-83A9-9D7CBC8E0E5D}" dt="2021-11-15T23:52:54.837" v="3702" actId="1076"/>
        <pc:sldMkLst>
          <pc:docMk/>
          <pc:sldMk cId="1886448326" sldId="314"/>
        </pc:sldMkLst>
        <pc:spChg chg="mod">
          <ac:chgData name="Paul Gagliardi" userId="3a68ae67c86418f9" providerId="LiveId" clId="{75EA1650-36D4-4021-83A9-9D7CBC8E0E5D}" dt="2021-11-15T23:51:46.055" v="3686" actId="20577"/>
          <ac:spMkLst>
            <pc:docMk/>
            <pc:sldMk cId="1886448326" sldId="314"/>
            <ac:spMk id="2" creationId="{C9697158-9DC8-4BED-A5FC-FE169CA850AF}"/>
          </ac:spMkLst>
        </pc:spChg>
        <pc:spChg chg="add">
          <ac:chgData name="Paul Gagliardi" userId="3a68ae67c86418f9" providerId="LiveId" clId="{75EA1650-36D4-4021-83A9-9D7CBC8E0E5D}" dt="2021-11-15T23:50:05.674" v="3653" actId="26606"/>
          <ac:spMkLst>
            <pc:docMk/>
            <pc:sldMk cId="1886448326" sldId="314"/>
            <ac:spMk id="13" creationId="{3F47E20B-1205-4238-A82B-90EF577F32D8}"/>
          </ac:spMkLst>
        </pc:spChg>
        <pc:spChg chg="add">
          <ac:chgData name="Paul Gagliardi" userId="3a68ae67c86418f9" providerId="LiveId" clId="{75EA1650-36D4-4021-83A9-9D7CBC8E0E5D}" dt="2021-11-15T23:50:05.674" v="3653" actId="26606"/>
          <ac:spMkLst>
            <pc:docMk/>
            <pc:sldMk cId="1886448326" sldId="314"/>
            <ac:spMk id="15" creationId="{D13567AC-EB9A-47A9-B6EC-B5BDB73B113C}"/>
          </ac:spMkLst>
        </pc:spChg>
        <pc:picChg chg="add mod">
          <ac:chgData name="Paul Gagliardi" userId="3a68ae67c86418f9" providerId="LiveId" clId="{75EA1650-36D4-4021-83A9-9D7CBC8E0E5D}" dt="2021-11-15T23:52:40.916" v="3700" actId="14100"/>
          <ac:picMkLst>
            <pc:docMk/>
            <pc:sldMk cId="1886448326" sldId="314"/>
            <ac:picMk id="4" creationId="{8B9BD856-214E-417F-948C-416606B4EC33}"/>
          </ac:picMkLst>
        </pc:picChg>
        <pc:picChg chg="del">
          <ac:chgData name="Paul Gagliardi" userId="3a68ae67c86418f9" providerId="LiveId" clId="{75EA1650-36D4-4021-83A9-9D7CBC8E0E5D}" dt="2021-11-15T23:49:45.575" v="3648" actId="478"/>
          <ac:picMkLst>
            <pc:docMk/>
            <pc:sldMk cId="1886448326" sldId="314"/>
            <ac:picMk id="5" creationId="{5ED3BE35-476D-4469-BEC5-082089059D93}"/>
          </ac:picMkLst>
        </pc:picChg>
        <pc:picChg chg="del">
          <ac:chgData name="Paul Gagliardi" userId="3a68ae67c86418f9" providerId="LiveId" clId="{75EA1650-36D4-4021-83A9-9D7CBC8E0E5D}" dt="2021-11-15T23:49:46.037" v="3649" actId="478"/>
          <ac:picMkLst>
            <pc:docMk/>
            <pc:sldMk cId="1886448326" sldId="314"/>
            <ac:picMk id="7" creationId="{DC52A524-96ED-4EB7-98D8-DC4A480F13A4}"/>
          </ac:picMkLst>
        </pc:picChg>
        <pc:picChg chg="add mod">
          <ac:chgData name="Paul Gagliardi" userId="3a68ae67c86418f9" providerId="LiveId" clId="{75EA1650-36D4-4021-83A9-9D7CBC8E0E5D}" dt="2021-11-15T23:52:54.837" v="3702" actId="1076"/>
          <ac:picMkLst>
            <pc:docMk/>
            <pc:sldMk cId="1886448326" sldId="314"/>
            <ac:picMk id="8" creationId="{C4E9C820-038B-4371-BD3F-DE3C45D4C44F}"/>
          </ac:picMkLst>
        </pc:picChg>
      </pc:sldChg>
      <pc:sldChg chg="modSp add mod">
        <pc:chgData name="Paul Gagliardi" userId="3a68ae67c86418f9" providerId="LiveId" clId="{75EA1650-36D4-4021-83A9-9D7CBC8E0E5D}" dt="2021-11-16T00:25:21.499" v="4806" actId="20577"/>
        <pc:sldMkLst>
          <pc:docMk/>
          <pc:sldMk cId="215420234" sldId="315"/>
        </pc:sldMkLst>
        <pc:spChg chg="mod">
          <ac:chgData name="Paul Gagliardi" userId="3a68ae67c86418f9" providerId="LiveId" clId="{75EA1650-36D4-4021-83A9-9D7CBC8E0E5D}" dt="2021-11-16T00:25:21.499" v="4806" actId="20577"/>
          <ac:spMkLst>
            <pc:docMk/>
            <pc:sldMk cId="215420234" sldId="315"/>
            <ac:spMk id="3" creationId="{BEF9F104-9D75-45E7-97D7-C1F3F3BC3A70}"/>
          </ac:spMkLst>
        </pc:spChg>
        <pc:spChg chg="mod">
          <ac:chgData name="Paul Gagliardi" userId="3a68ae67c86418f9" providerId="LiveId" clId="{75EA1650-36D4-4021-83A9-9D7CBC8E0E5D}" dt="2021-11-16T00:24:57.612" v="4801" actId="20577"/>
          <ac:spMkLst>
            <pc:docMk/>
            <pc:sldMk cId="215420234" sldId="315"/>
            <ac:spMk id="4" creationId="{72DD2D30-4149-4D2E-9907-9CD1BD84F939}"/>
          </ac:spMkLst>
        </pc:spChg>
        <pc:spChg chg="mod">
          <ac:chgData name="Paul Gagliardi" userId="3a68ae67c86418f9" providerId="LiveId" clId="{75EA1650-36D4-4021-83A9-9D7CBC8E0E5D}" dt="2021-11-15T23:56:38.797" v="3810" actId="20577"/>
          <ac:spMkLst>
            <pc:docMk/>
            <pc:sldMk cId="215420234" sldId="315"/>
            <ac:spMk id="6" creationId="{6BBDEA73-49FD-45DD-8A4D-28446EA0160D}"/>
          </ac:spMkLst>
        </pc:spChg>
      </pc:sldChg>
      <pc:sldChg chg="add del">
        <pc:chgData name="Paul Gagliardi" userId="3a68ae67c86418f9" providerId="LiveId" clId="{75EA1650-36D4-4021-83A9-9D7CBC8E0E5D}" dt="2021-11-15T23:50:25.326" v="3654" actId="47"/>
        <pc:sldMkLst>
          <pc:docMk/>
          <pc:sldMk cId="1239581188" sldId="315"/>
        </pc:sldMkLst>
      </pc:sldChg>
      <pc:sldChg chg="modSp new del mod">
        <pc:chgData name="Paul Gagliardi" userId="3a68ae67c86418f9" providerId="LiveId" clId="{75EA1650-36D4-4021-83A9-9D7CBC8E0E5D}" dt="2021-11-15T23:56:33.781" v="3798" actId="47"/>
        <pc:sldMkLst>
          <pc:docMk/>
          <pc:sldMk cId="2970495431" sldId="315"/>
        </pc:sldMkLst>
        <pc:spChg chg="mod">
          <ac:chgData name="Paul Gagliardi" userId="3a68ae67c86418f9" providerId="LiveId" clId="{75EA1650-36D4-4021-83A9-9D7CBC8E0E5D}" dt="2021-11-15T23:55:46.909" v="3715" actId="1076"/>
          <ac:spMkLst>
            <pc:docMk/>
            <pc:sldMk cId="2970495431" sldId="315"/>
            <ac:spMk id="2" creationId="{6C84D19D-CCA0-448E-A0DB-666379DCA6A6}"/>
          </ac:spMkLst>
        </pc:spChg>
        <pc:spChg chg="mod">
          <ac:chgData name="Paul Gagliardi" userId="3a68ae67c86418f9" providerId="LiveId" clId="{75EA1650-36D4-4021-83A9-9D7CBC8E0E5D}" dt="2021-11-15T23:56:03.673" v="3770" actId="20577"/>
          <ac:spMkLst>
            <pc:docMk/>
            <pc:sldMk cId="2970495431" sldId="315"/>
            <ac:spMk id="3" creationId="{00418AD8-2D62-4E22-90B4-FF4BCF9FF18F}"/>
          </ac:spMkLst>
        </pc:spChg>
        <pc:spChg chg="mod">
          <ac:chgData name="Paul Gagliardi" userId="3a68ae67c86418f9" providerId="LiveId" clId="{75EA1650-36D4-4021-83A9-9D7CBC8E0E5D}" dt="2021-11-15T23:55:51.997" v="3717" actId="1076"/>
          <ac:spMkLst>
            <pc:docMk/>
            <pc:sldMk cId="2970495431" sldId="315"/>
            <ac:spMk id="4" creationId="{4D2BEC6C-7D39-4C3F-8561-F8936CE32D76}"/>
          </ac:spMkLst>
        </pc:spChg>
      </pc:sldChg>
      <pc:sldChg chg="modSp new del mod">
        <pc:chgData name="Paul Gagliardi" userId="3a68ae67c86418f9" providerId="LiveId" clId="{75EA1650-36D4-4021-83A9-9D7CBC8E0E5D}" dt="2021-11-15T23:56:31.933" v="3797" actId="47"/>
        <pc:sldMkLst>
          <pc:docMk/>
          <pc:sldMk cId="474294106" sldId="316"/>
        </pc:sldMkLst>
        <pc:spChg chg="mod">
          <ac:chgData name="Paul Gagliardi" userId="3a68ae67c86418f9" providerId="LiveId" clId="{75EA1650-36D4-4021-83A9-9D7CBC8E0E5D}" dt="2021-11-15T23:56:23.202" v="3796" actId="20577"/>
          <ac:spMkLst>
            <pc:docMk/>
            <pc:sldMk cId="474294106" sldId="316"/>
            <ac:spMk id="2" creationId="{A59D86B2-B984-41AE-90BF-36E40107AFA3}"/>
          </ac:spMkLst>
        </pc:spChg>
        <pc:spChg chg="mod">
          <ac:chgData name="Paul Gagliardi" userId="3a68ae67c86418f9" providerId="LiveId" clId="{75EA1650-36D4-4021-83A9-9D7CBC8E0E5D}" dt="2021-11-15T23:56:20.075" v="3792" actId="20577"/>
          <ac:spMkLst>
            <pc:docMk/>
            <pc:sldMk cId="474294106" sldId="316"/>
            <ac:spMk id="6" creationId="{5F6F48DA-AE6B-4BE3-903E-AF26F3490336}"/>
          </ac:spMkLst>
        </pc:spChg>
      </pc:sldChg>
      <pc:sldChg chg="add del ord">
        <pc:chgData name="Paul Gagliardi" userId="3a68ae67c86418f9" providerId="LiveId" clId="{75EA1650-36D4-4021-83A9-9D7CBC8E0E5D}" dt="2021-11-16T00:13:06.165" v="4342" actId="47"/>
        <pc:sldMkLst>
          <pc:docMk/>
          <pc:sldMk cId="2182995350" sldId="316"/>
        </pc:sldMkLst>
      </pc:sldChg>
      <pc:sldChg chg="add del">
        <pc:chgData name="Paul Gagliardi" userId="3a68ae67c86418f9" providerId="LiveId" clId="{75EA1650-36D4-4021-83A9-9D7CBC8E0E5D}" dt="2021-11-15T23:50:26.151" v="3655" actId="47"/>
        <pc:sldMkLst>
          <pc:docMk/>
          <pc:sldMk cId="4291361427" sldId="316"/>
        </pc:sldMkLst>
      </pc:sldChg>
      <pc:sldChg chg="add del">
        <pc:chgData name="Paul Gagliardi" userId="3a68ae67c86418f9" providerId="LiveId" clId="{75EA1650-36D4-4021-83A9-9D7CBC8E0E5D}" dt="2021-11-15T23:50:27.312" v="3656" actId="47"/>
        <pc:sldMkLst>
          <pc:docMk/>
          <pc:sldMk cId="967050542" sldId="317"/>
        </pc:sldMkLst>
      </pc:sldChg>
      <pc:sldChg chg="modSp new mod ord">
        <pc:chgData name="Paul Gagliardi" userId="3a68ae67c86418f9" providerId="LiveId" clId="{75EA1650-36D4-4021-83A9-9D7CBC8E0E5D}" dt="2021-11-16T00:12:55.623" v="4341" actId="20577"/>
        <pc:sldMkLst>
          <pc:docMk/>
          <pc:sldMk cId="2421308348" sldId="317"/>
        </pc:sldMkLst>
        <pc:spChg chg="mod">
          <ac:chgData name="Paul Gagliardi" userId="3a68ae67c86418f9" providerId="LiveId" clId="{75EA1650-36D4-4021-83A9-9D7CBC8E0E5D}" dt="2021-11-16T00:12:55.623" v="4341" actId="20577"/>
          <ac:spMkLst>
            <pc:docMk/>
            <pc:sldMk cId="2421308348" sldId="317"/>
            <ac:spMk id="2" creationId="{B93A92A7-C3C0-46BE-9278-33FE04610511}"/>
          </ac:spMkLst>
        </pc:spChg>
      </pc:sldChg>
      <pc:sldChg chg="modSp add mod">
        <pc:chgData name="Paul Gagliardi" userId="3a68ae67c86418f9" providerId="LiveId" clId="{75EA1650-36D4-4021-83A9-9D7CBC8E0E5D}" dt="2021-11-16T00:13:12.836" v="4353" actId="20577"/>
        <pc:sldMkLst>
          <pc:docMk/>
          <pc:sldMk cId="355374223" sldId="318"/>
        </pc:sldMkLst>
        <pc:spChg chg="mod">
          <ac:chgData name="Paul Gagliardi" userId="3a68ae67c86418f9" providerId="LiveId" clId="{75EA1650-36D4-4021-83A9-9D7CBC8E0E5D}" dt="2021-11-16T00:13:12.836" v="4353" actId="20577"/>
          <ac:spMkLst>
            <pc:docMk/>
            <pc:sldMk cId="355374223" sldId="318"/>
            <ac:spMk id="2" creationId="{B93A92A7-C3C0-46BE-9278-33FE04610511}"/>
          </ac:spMkLst>
        </pc:spChg>
      </pc:sldChg>
      <pc:sldChg chg="add del">
        <pc:chgData name="Paul Gagliardi" userId="3a68ae67c86418f9" providerId="LiveId" clId="{75EA1650-36D4-4021-83A9-9D7CBC8E0E5D}" dt="2021-11-16T00:16:39.820" v="4417" actId="47"/>
        <pc:sldMkLst>
          <pc:docMk/>
          <pc:sldMk cId="3770659486" sldId="319"/>
        </pc:sldMkLst>
      </pc:sldChg>
      <pc:sldChg chg="addSp delSp modSp new mod setBg">
        <pc:chgData name="Paul Gagliardi" userId="3a68ae67c86418f9" providerId="LiveId" clId="{75EA1650-36D4-4021-83A9-9D7CBC8E0E5D}" dt="2021-11-16T00:14:42.374" v="4392" actId="478"/>
        <pc:sldMkLst>
          <pc:docMk/>
          <pc:sldMk cId="217254434" sldId="320"/>
        </pc:sldMkLst>
        <pc:spChg chg="mod">
          <ac:chgData name="Paul Gagliardi" userId="3a68ae67c86418f9" providerId="LiveId" clId="{75EA1650-36D4-4021-83A9-9D7CBC8E0E5D}" dt="2021-11-16T00:14:38.300" v="4391" actId="26606"/>
          <ac:spMkLst>
            <pc:docMk/>
            <pc:sldMk cId="217254434" sldId="320"/>
            <ac:spMk id="2" creationId="{200AF4FF-A992-4FD3-8CFD-177C4A9A5ED5}"/>
          </ac:spMkLst>
        </pc:spChg>
        <pc:spChg chg="del mod">
          <ac:chgData name="Paul Gagliardi" userId="3a68ae67c86418f9" providerId="LiveId" clId="{75EA1650-36D4-4021-83A9-9D7CBC8E0E5D}" dt="2021-11-16T00:14:42.374" v="4392" actId="478"/>
          <ac:spMkLst>
            <pc:docMk/>
            <pc:sldMk cId="217254434" sldId="320"/>
            <ac:spMk id="3" creationId="{A01B9330-CBFB-41C6-9792-3176B0414A76}"/>
          </ac:spMkLst>
        </pc:spChg>
        <pc:spChg chg="add">
          <ac:chgData name="Paul Gagliardi" userId="3a68ae67c86418f9" providerId="LiveId" clId="{75EA1650-36D4-4021-83A9-9D7CBC8E0E5D}" dt="2021-11-16T00:14:38.300" v="4391" actId="26606"/>
          <ac:spMkLst>
            <pc:docMk/>
            <pc:sldMk cId="217254434" sldId="320"/>
            <ac:spMk id="12" creationId="{1660E788-AFA9-4A1B-9991-6AA74632A15B}"/>
          </ac:spMkLst>
        </pc:spChg>
        <pc:spChg chg="add">
          <ac:chgData name="Paul Gagliardi" userId="3a68ae67c86418f9" providerId="LiveId" clId="{75EA1650-36D4-4021-83A9-9D7CBC8E0E5D}" dt="2021-11-16T00:14:38.300" v="4391" actId="26606"/>
          <ac:spMkLst>
            <pc:docMk/>
            <pc:sldMk cId="217254434" sldId="320"/>
            <ac:spMk id="14" creationId="{867D4867-5BA7-4462-B2F6-A23F4A622AA7}"/>
          </ac:spMkLst>
        </pc:spChg>
        <pc:picChg chg="add mod">
          <ac:chgData name="Paul Gagliardi" userId="3a68ae67c86418f9" providerId="LiveId" clId="{75EA1650-36D4-4021-83A9-9D7CBC8E0E5D}" dt="2021-11-16T00:14:38.300" v="4391" actId="26606"/>
          <ac:picMkLst>
            <pc:docMk/>
            <pc:sldMk cId="217254434" sldId="320"/>
            <ac:picMk id="5" creationId="{3FA957D5-949C-4EF3-AD5D-3F028314E94A}"/>
          </ac:picMkLst>
        </pc:picChg>
        <pc:picChg chg="add mod">
          <ac:chgData name="Paul Gagliardi" userId="3a68ae67c86418f9" providerId="LiveId" clId="{75EA1650-36D4-4021-83A9-9D7CBC8E0E5D}" dt="2021-11-16T00:14:38.300" v="4391" actId="26606"/>
          <ac:picMkLst>
            <pc:docMk/>
            <pc:sldMk cId="217254434" sldId="320"/>
            <ac:picMk id="7" creationId="{51CEEEBE-1238-4FC2-BBD8-CEBE0CDA4AF2}"/>
          </ac:picMkLst>
        </pc:picChg>
      </pc:sldChg>
      <pc:sldChg chg="delSp add del setBg delDesignElem">
        <pc:chgData name="Paul Gagliardi" userId="3a68ae67c86418f9" providerId="LiveId" clId="{75EA1650-36D4-4021-83A9-9D7CBC8E0E5D}" dt="2021-11-16T00:13:25.764" v="4357" actId="47"/>
        <pc:sldMkLst>
          <pc:docMk/>
          <pc:sldMk cId="3462321473" sldId="320"/>
        </pc:sldMkLst>
        <pc:spChg chg="del">
          <ac:chgData name="Paul Gagliardi" userId="3a68ae67c86418f9" providerId="LiveId" clId="{75EA1650-36D4-4021-83A9-9D7CBC8E0E5D}" dt="2021-11-16T00:13:22" v="4356"/>
          <ac:spMkLst>
            <pc:docMk/>
            <pc:sldMk cId="3462321473" sldId="320"/>
            <ac:spMk id="12" creationId="{3F47E20B-1205-4238-A82B-90EF577F32D8}"/>
          </ac:spMkLst>
        </pc:spChg>
        <pc:spChg chg="del">
          <ac:chgData name="Paul Gagliardi" userId="3a68ae67c86418f9" providerId="LiveId" clId="{75EA1650-36D4-4021-83A9-9D7CBC8E0E5D}" dt="2021-11-16T00:13:22" v="4356"/>
          <ac:spMkLst>
            <pc:docMk/>
            <pc:sldMk cId="3462321473" sldId="320"/>
            <ac:spMk id="14" creationId="{D13567AC-EB9A-47A9-B6EC-B5BDB73B113C}"/>
          </ac:spMkLst>
        </pc:spChg>
      </pc:sldChg>
      <pc:sldChg chg="delSp add del setBg delDesignElem">
        <pc:chgData name="Paul Gagliardi" userId="3a68ae67c86418f9" providerId="LiveId" clId="{75EA1650-36D4-4021-83A9-9D7CBC8E0E5D}" dt="2021-11-16T00:13:50.900" v="4387" actId="47"/>
        <pc:sldMkLst>
          <pc:docMk/>
          <pc:sldMk cId="2036573721" sldId="321"/>
        </pc:sldMkLst>
        <pc:spChg chg="del">
          <ac:chgData name="Paul Gagliardi" userId="3a68ae67c86418f9" providerId="LiveId" clId="{75EA1650-36D4-4021-83A9-9D7CBC8E0E5D}" dt="2021-11-16T00:13:44.496" v="4380"/>
          <ac:spMkLst>
            <pc:docMk/>
            <pc:sldMk cId="2036573721" sldId="321"/>
            <ac:spMk id="12" creationId="{3F47E20B-1205-4238-A82B-90EF577F32D8}"/>
          </ac:spMkLst>
        </pc:spChg>
        <pc:spChg chg="del">
          <ac:chgData name="Paul Gagliardi" userId="3a68ae67c86418f9" providerId="LiveId" clId="{75EA1650-36D4-4021-83A9-9D7CBC8E0E5D}" dt="2021-11-16T00:13:44.496" v="4380"/>
          <ac:spMkLst>
            <pc:docMk/>
            <pc:sldMk cId="2036573721" sldId="321"/>
            <ac:spMk id="14" creationId="{D13567AC-EB9A-47A9-B6EC-B5BDB73B113C}"/>
          </ac:spMkLst>
        </pc:spChg>
      </pc:sldChg>
      <pc:sldChg chg="delSp add del setBg delDesignElem">
        <pc:chgData name="Paul Gagliardi" userId="3a68ae67c86418f9" providerId="LiveId" clId="{75EA1650-36D4-4021-83A9-9D7CBC8E0E5D}" dt="2021-11-16T00:13:52.419" v="4388" actId="47"/>
        <pc:sldMkLst>
          <pc:docMk/>
          <pc:sldMk cId="2662481278" sldId="322"/>
        </pc:sldMkLst>
        <pc:spChg chg="del">
          <ac:chgData name="Paul Gagliardi" userId="3a68ae67c86418f9" providerId="LiveId" clId="{75EA1650-36D4-4021-83A9-9D7CBC8E0E5D}" dt="2021-11-16T00:13:44.992" v="4382"/>
          <ac:spMkLst>
            <pc:docMk/>
            <pc:sldMk cId="2662481278" sldId="322"/>
            <ac:spMk id="12" creationId="{3F47E20B-1205-4238-A82B-90EF577F32D8}"/>
          </ac:spMkLst>
        </pc:spChg>
        <pc:spChg chg="del">
          <ac:chgData name="Paul Gagliardi" userId="3a68ae67c86418f9" providerId="LiveId" clId="{75EA1650-36D4-4021-83A9-9D7CBC8E0E5D}" dt="2021-11-16T00:13:44.992" v="4382"/>
          <ac:spMkLst>
            <pc:docMk/>
            <pc:sldMk cId="2662481278" sldId="322"/>
            <ac:spMk id="14" creationId="{D13567AC-EB9A-47A9-B6EC-B5BDB73B113C}"/>
          </ac:spMkLst>
        </pc:spChg>
      </pc:sldChg>
      <pc:sldChg chg="addSp delSp modSp add mod setBg">
        <pc:chgData name="Paul Gagliardi" userId="3a68ae67c86418f9" providerId="LiveId" clId="{75EA1650-36D4-4021-83A9-9D7CBC8E0E5D}" dt="2021-11-16T00:15:37.964" v="4407" actId="26606"/>
        <pc:sldMkLst>
          <pc:docMk/>
          <pc:sldMk cId="3852583947" sldId="323"/>
        </pc:sldMkLst>
        <pc:spChg chg="mod">
          <ac:chgData name="Paul Gagliardi" userId="3a68ae67c86418f9" providerId="LiveId" clId="{75EA1650-36D4-4021-83A9-9D7CBC8E0E5D}" dt="2021-11-16T00:15:37.964" v="4407" actId="26606"/>
          <ac:spMkLst>
            <pc:docMk/>
            <pc:sldMk cId="3852583947" sldId="323"/>
            <ac:spMk id="2" creationId="{200AF4FF-A992-4FD3-8CFD-177C4A9A5ED5}"/>
          </ac:spMkLst>
        </pc:spChg>
        <pc:spChg chg="del">
          <ac:chgData name="Paul Gagliardi" userId="3a68ae67c86418f9" providerId="LiveId" clId="{75EA1650-36D4-4021-83A9-9D7CBC8E0E5D}" dt="2021-11-16T00:14:57.571" v="4401" actId="478"/>
          <ac:spMkLst>
            <pc:docMk/>
            <pc:sldMk cId="3852583947" sldId="323"/>
            <ac:spMk id="3" creationId="{A01B9330-CBFB-41C6-9792-3176B0414A76}"/>
          </ac:spMkLst>
        </pc:spChg>
        <pc:spChg chg="add">
          <ac:chgData name="Paul Gagliardi" userId="3a68ae67c86418f9" providerId="LiveId" clId="{75EA1650-36D4-4021-83A9-9D7CBC8E0E5D}" dt="2021-11-16T00:15:37.964" v="4407" actId="26606"/>
          <ac:spMkLst>
            <pc:docMk/>
            <pc:sldMk cId="3852583947" sldId="323"/>
            <ac:spMk id="12" creationId="{3F47E20B-1205-4238-A82B-90EF577F32D8}"/>
          </ac:spMkLst>
        </pc:spChg>
        <pc:spChg chg="add">
          <ac:chgData name="Paul Gagliardi" userId="3a68ae67c86418f9" providerId="LiveId" clId="{75EA1650-36D4-4021-83A9-9D7CBC8E0E5D}" dt="2021-11-16T00:15:37.964" v="4407" actId="26606"/>
          <ac:spMkLst>
            <pc:docMk/>
            <pc:sldMk cId="3852583947" sldId="323"/>
            <ac:spMk id="14" creationId="{D13567AC-EB9A-47A9-B6EC-B5BDB73B113C}"/>
          </ac:spMkLst>
        </pc:spChg>
        <pc:picChg chg="add mod">
          <ac:chgData name="Paul Gagliardi" userId="3a68ae67c86418f9" providerId="LiveId" clId="{75EA1650-36D4-4021-83A9-9D7CBC8E0E5D}" dt="2021-11-16T00:15:37.964" v="4407" actId="26606"/>
          <ac:picMkLst>
            <pc:docMk/>
            <pc:sldMk cId="3852583947" sldId="323"/>
            <ac:picMk id="5" creationId="{3C05DA2C-4ECB-4614-A572-F18D8F8F9F1E}"/>
          </ac:picMkLst>
        </pc:picChg>
        <pc:picChg chg="add mod">
          <ac:chgData name="Paul Gagliardi" userId="3a68ae67c86418f9" providerId="LiveId" clId="{75EA1650-36D4-4021-83A9-9D7CBC8E0E5D}" dt="2021-11-16T00:15:37.964" v="4407" actId="26606"/>
          <ac:picMkLst>
            <pc:docMk/>
            <pc:sldMk cId="3852583947" sldId="323"/>
            <ac:picMk id="7" creationId="{BD6A1B4B-4C9B-4899-A3D1-AE3541CA769C}"/>
          </ac:picMkLst>
        </pc:picChg>
      </pc:sldChg>
      <pc:sldChg chg="addSp delSp modSp add mod setBg">
        <pc:chgData name="Paul Gagliardi" userId="3a68ae67c86418f9" providerId="LiveId" clId="{75EA1650-36D4-4021-83A9-9D7CBC8E0E5D}" dt="2021-11-16T00:16:19.783" v="4416" actId="20577"/>
        <pc:sldMkLst>
          <pc:docMk/>
          <pc:sldMk cId="93428468" sldId="324"/>
        </pc:sldMkLst>
        <pc:spChg chg="mod">
          <ac:chgData name="Paul Gagliardi" userId="3a68ae67c86418f9" providerId="LiveId" clId="{75EA1650-36D4-4021-83A9-9D7CBC8E0E5D}" dt="2021-11-16T00:16:19.783" v="4416" actId="20577"/>
          <ac:spMkLst>
            <pc:docMk/>
            <pc:sldMk cId="93428468" sldId="324"/>
            <ac:spMk id="2" creationId="{200AF4FF-A992-4FD3-8CFD-177C4A9A5ED5}"/>
          </ac:spMkLst>
        </pc:spChg>
        <pc:spChg chg="del">
          <ac:chgData name="Paul Gagliardi" userId="3a68ae67c86418f9" providerId="LiveId" clId="{75EA1650-36D4-4021-83A9-9D7CBC8E0E5D}" dt="2021-11-16T00:14:59.955" v="4402" actId="478"/>
          <ac:spMkLst>
            <pc:docMk/>
            <pc:sldMk cId="93428468" sldId="324"/>
            <ac:spMk id="3" creationId="{A01B9330-CBFB-41C6-9792-3176B0414A76}"/>
          </ac:spMkLst>
        </pc:spChg>
        <pc:spChg chg="add">
          <ac:chgData name="Paul Gagliardi" userId="3a68ae67c86418f9" providerId="LiveId" clId="{75EA1650-36D4-4021-83A9-9D7CBC8E0E5D}" dt="2021-11-16T00:16:11.572" v="4411" actId="26606"/>
          <ac:spMkLst>
            <pc:docMk/>
            <pc:sldMk cId="93428468" sldId="324"/>
            <ac:spMk id="12" creationId="{3F47E20B-1205-4238-A82B-90EF577F32D8}"/>
          </ac:spMkLst>
        </pc:spChg>
        <pc:spChg chg="add">
          <ac:chgData name="Paul Gagliardi" userId="3a68ae67c86418f9" providerId="LiveId" clId="{75EA1650-36D4-4021-83A9-9D7CBC8E0E5D}" dt="2021-11-16T00:16:11.572" v="4411" actId="26606"/>
          <ac:spMkLst>
            <pc:docMk/>
            <pc:sldMk cId="93428468" sldId="324"/>
            <ac:spMk id="14" creationId="{D13567AC-EB9A-47A9-B6EC-B5BDB73B113C}"/>
          </ac:spMkLst>
        </pc:spChg>
        <pc:picChg chg="add mod">
          <ac:chgData name="Paul Gagliardi" userId="3a68ae67c86418f9" providerId="LiveId" clId="{75EA1650-36D4-4021-83A9-9D7CBC8E0E5D}" dt="2021-11-16T00:16:11.572" v="4411" actId="26606"/>
          <ac:picMkLst>
            <pc:docMk/>
            <pc:sldMk cId="93428468" sldId="324"/>
            <ac:picMk id="5" creationId="{CA32A4A0-C07B-4A66-A2C6-6ADA97073810}"/>
          </ac:picMkLst>
        </pc:picChg>
        <pc:picChg chg="add mod">
          <ac:chgData name="Paul Gagliardi" userId="3a68ae67c86418f9" providerId="LiveId" clId="{75EA1650-36D4-4021-83A9-9D7CBC8E0E5D}" dt="2021-11-16T00:16:11.572" v="4411" actId="26606"/>
          <ac:picMkLst>
            <pc:docMk/>
            <pc:sldMk cId="93428468" sldId="324"/>
            <ac:picMk id="7" creationId="{0D777DA4-E26B-4ECE-9CB5-CD7B8EB65AB4}"/>
          </ac:picMkLst>
        </pc:picChg>
      </pc:sldChg>
      <pc:sldChg chg="addSp delSp modSp add mod setBg">
        <pc:chgData name="Paul Gagliardi" userId="3a68ae67c86418f9" providerId="LiveId" clId="{75EA1650-36D4-4021-83A9-9D7CBC8E0E5D}" dt="2021-11-16T00:18:01.844" v="4443" actId="20577"/>
        <pc:sldMkLst>
          <pc:docMk/>
          <pc:sldMk cId="73385903" sldId="325"/>
        </pc:sldMkLst>
        <pc:spChg chg="mod">
          <ac:chgData name="Paul Gagliardi" userId="3a68ae67c86418f9" providerId="LiveId" clId="{75EA1650-36D4-4021-83A9-9D7CBC8E0E5D}" dt="2021-11-16T00:18:01.844" v="4443" actId="20577"/>
          <ac:spMkLst>
            <pc:docMk/>
            <pc:sldMk cId="73385903" sldId="325"/>
            <ac:spMk id="2" creationId="{200AF4FF-A992-4FD3-8CFD-177C4A9A5ED5}"/>
          </ac:spMkLst>
        </pc:spChg>
        <pc:spChg chg="del">
          <ac:chgData name="Paul Gagliardi" userId="3a68ae67c86418f9" providerId="LiveId" clId="{75EA1650-36D4-4021-83A9-9D7CBC8E0E5D}" dt="2021-11-16T00:15:03.526" v="4403" actId="478"/>
          <ac:spMkLst>
            <pc:docMk/>
            <pc:sldMk cId="73385903" sldId="325"/>
            <ac:spMk id="3" creationId="{A01B9330-CBFB-41C6-9792-3176B0414A76}"/>
          </ac:spMkLst>
        </pc:spChg>
        <pc:spChg chg="add">
          <ac:chgData name="Paul Gagliardi" userId="3a68ae67c86418f9" providerId="LiveId" clId="{75EA1650-36D4-4021-83A9-9D7CBC8E0E5D}" dt="2021-11-16T00:17:33.379" v="4421" actId="26606"/>
          <ac:spMkLst>
            <pc:docMk/>
            <pc:sldMk cId="73385903" sldId="325"/>
            <ac:spMk id="12" creationId="{3F47E20B-1205-4238-A82B-90EF577F32D8}"/>
          </ac:spMkLst>
        </pc:spChg>
        <pc:spChg chg="add">
          <ac:chgData name="Paul Gagliardi" userId="3a68ae67c86418f9" providerId="LiveId" clId="{75EA1650-36D4-4021-83A9-9D7CBC8E0E5D}" dt="2021-11-16T00:17:33.379" v="4421" actId="26606"/>
          <ac:spMkLst>
            <pc:docMk/>
            <pc:sldMk cId="73385903" sldId="325"/>
            <ac:spMk id="14" creationId="{D13567AC-EB9A-47A9-B6EC-B5BDB73B113C}"/>
          </ac:spMkLst>
        </pc:spChg>
        <pc:picChg chg="add mod">
          <ac:chgData name="Paul Gagliardi" userId="3a68ae67c86418f9" providerId="LiveId" clId="{75EA1650-36D4-4021-83A9-9D7CBC8E0E5D}" dt="2021-11-16T00:17:33.379" v="4421" actId="26606"/>
          <ac:picMkLst>
            <pc:docMk/>
            <pc:sldMk cId="73385903" sldId="325"/>
            <ac:picMk id="5" creationId="{647E7C7A-F1C3-4745-9669-A1FA2A5BE739}"/>
          </ac:picMkLst>
        </pc:picChg>
        <pc:picChg chg="add mod">
          <ac:chgData name="Paul Gagliardi" userId="3a68ae67c86418f9" providerId="LiveId" clId="{75EA1650-36D4-4021-83A9-9D7CBC8E0E5D}" dt="2021-11-16T00:17:33.379" v="4421" actId="26606"/>
          <ac:picMkLst>
            <pc:docMk/>
            <pc:sldMk cId="73385903" sldId="325"/>
            <ac:picMk id="7" creationId="{98A31F7E-7D23-4E27-8905-E3E8C88220EA}"/>
          </ac:picMkLst>
        </pc:picChg>
      </pc:sldChg>
      <pc:sldChg chg="addSp delSp modSp add mod setBg">
        <pc:chgData name="Paul Gagliardi" userId="3a68ae67c86418f9" providerId="LiveId" clId="{75EA1650-36D4-4021-83A9-9D7CBC8E0E5D}" dt="2021-11-16T00:18:41.324" v="4449" actId="20577"/>
        <pc:sldMkLst>
          <pc:docMk/>
          <pc:sldMk cId="6329978" sldId="326"/>
        </pc:sldMkLst>
        <pc:spChg chg="mod">
          <ac:chgData name="Paul Gagliardi" userId="3a68ae67c86418f9" providerId="LiveId" clId="{75EA1650-36D4-4021-83A9-9D7CBC8E0E5D}" dt="2021-11-16T00:18:41.324" v="4449" actId="20577"/>
          <ac:spMkLst>
            <pc:docMk/>
            <pc:sldMk cId="6329978" sldId="326"/>
            <ac:spMk id="2" creationId="{200AF4FF-A992-4FD3-8CFD-177C4A9A5ED5}"/>
          </ac:spMkLst>
        </pc:spChg>
        <pc:spChg chg="del">
          <ac:chgData name="Paul Gagliardi" userId="3a68ae67c86418f9" providerId="LiveId" clId="{75EA1650-36D4-4021-83A9-9D7CBC8E0E5D}" dt="2021-11-16T00:15:05.405" v="4404" actId="478"/>
          <ac:spMkLst>
            <pc:docMk/>
            <pc:sldMk cId="6329978" sldId="326"/>
            <ac:spMk id="3" creationId="{A01B9330-CBFB-41C6-9792-3176B0414A76}"/>
          </ac:spMkLst>
        </pc:spChg>
        <pc:spChg chg="add">
          <ac:chgData name="Paul Gagliardi" userId="3a68ae67c86418f9" providerId="LiveId" clId="{75EA1650-36D4-4021-83A9-9D7CBC8E0E5D}" dt="2021-11-16T00:18:36.507" v="4446" actId="26606"/>
          <ac:spMkLst>
            <pc:docMk/>
            <pc:sldMk cId="6329978" sldId="326"/>
            <ac:spMk id="12" creationId="{3F47E20B-1205-4238-A82B-90EF577F32D8}"/>
          </ac:spMkLst>
        </pc:spChg>
        <pc:spChg chg="add">
          <ac:chgData name="Paul Gagliardi" userId="3a68ae67c86418f9" providerId="LiveId" clId="{75EA1650-36D4-4021-83A9-9D7CBC8E0E5D}" dt="2021-11-16T00:18:36.507" v="4446" actId="26606"/>
          <ac:spMkLst>
            <pc:docMk/>
            <pc:sldMk cId="6329978" sldId="326"/>
            <ac:spMk id="14" creationId="{D13567AC-EB9A-47A9-B6EC-B5BDB73B113C}"/>
          </ac:spMkLst>
        </pc:spChg>
        <pc:picChg chg="add mod">
          <ac:chgData name="Paul Gagliardi" userId="3a68ae67c86418f9" providerId="LiveId" clId="{75EA1650-36D4-4021-83A9-9D7CBC8E0E5D}" dt="2021-11-16T00:18:36.507" v="4446" actId="26606"/>
          <ac:picMkLst>
            <pc:docMk/>
            <pc:sldMk cId="6329978" sldId="326"/>
            <ac:picMk id="5" creationId="{074D6690-246E-4FD7-83E9-818D730F2129}"/>
          </ac:picMkLst>
        </pc:picChg>
        <pc:picChg chg="add mod">
          <ac:chgData name="Paul Gagliardi" userId="3a68ae67c86418f9" providerId="LiveId" clId="{75EA1650-36D4-4021-83A9-9D7CBC8E0E5D}" dt="2021-11-16T00:18:36.507" v="4446" actId="26606"/>
          <ac:picMkLst>
            <pc:docMk/>
            <pc:sldMk cId="6329978" sldId="326"/>
            <ac:picMk id="7" creationId="{583B1B06-42DE-4A7F-B2F2-A40D0C66ED80}"/>
          </ac:picMkLst>
        </pc:picChg>
      </pc:sldChg>
      <pc:sldChg chg="modSp new mod">
        <pc:chgData name="Paul Gagliardi" userId="3a68ae67c86418f9" providerId="LiveId" clId="{75EA1650-36D4-4021-83A9-9D7CBC8E0E5D}" dt="2021-11-16T00:25:52.176" v="4816" actId="20577"/>
        <pc:sldMkLst>
          <pc:docMk/>
          <pc:sldMk cId="3368039580" sldId="327"/>
        </pc:sldMkLst>
        <pc:spChg chg="mod">
          <ac:chgData name="Paul Gagliardi" userId="3a68ae67c86418f9" providerId="LiveId" clId="{75EA1650-36D4-4021-83A9-9D7CBC8E0E5D}" dt="2021-11-16T00:25:52.176" v="4816" actId="20577"/>
          <ac:spMkLst>
            <pc:docMk/>
            <pc:sldMk cId="3368039580" sldId="327"/>
            <ac:spMk id="2" creationId="{DF10A2B5-E8BF-4382-A36F-CCB9EF34C2FB}"/>
          </ac:spMkLst>
        </pc:spChg>
      </pc:sldChg>
      <pc:sldChg chg="addSp delSp modSp add mod">
        <pc:chgData name="Paul Gagliardi" userId="3a68ae67c86418f9" providerId="LiveId" clId="{75EA1650-36D4-4021-83A9-9D7CBC8E0E5D}" dt="2021-11-16T00:36:50.585" v="5308" actId="20577"/>
        <pc:sldMkLst>
          <pc:docMk/>
          <pc:sldMk cId="1076488613" sldId="328"/>
        </pc:sldMkLst>
        <pc:spChg chg="del">
          <ac:chgData name="Paul Gagliardi" userId="3a68ae67c86418f9" providerId="LiveId" clId="{75EA1650-36D4-4021-83A9-9D7CBC8E0E5D}" dt="2021-11-16T00:26:01.538" v="4818" actId="478"/>
          <ac:spMkLst>
            <pc:docMk/>
            <pc:sldMk cId="1076488613" sldId="328"/>
            <ac:spMk id="2" creationId="{62199484-C9F2-4C38-B739-9B02163DDE93}"/>
          </ac:spMkLst>
        </pc:spChg>
        <pc:spChg chg="mod">
          <ac:chgData name="Paul Gagliardi" userId="3a68ae67c86418f9" providerId="LiveId" clId="{75EA1650-36D4-4021-83A9-9D7CBC8E0E5D}" dt="2021-11-16T00:36:50.585" v="5308" actId="20577"/>
          <ac:spMkLst>
            <pc:docMk/>
            <pc:sldMk cId="1076488613" sldId="328"/>
            <ac:spMk id="3" creationId="{BEF9F104-9D75-45E7-97D7-C1F3F3BC3A70}"/>
          </ac:spMkLst>
        </pc:spChg>
        <pc:spChg chg="del mod">
          <ac:chgData name="Paul Gagliardi" userId="3a68ae67c86418f9" providerId="LiveId" clId="{75EA1650-36D4-4021-83A9-9D7CBC8E0E5D}" dt="2021-11-16T00:26:10.403" v="4822" actId="478"/>
          <ac:spMkLst>
            <pc:docMk/>
            <pc:sldMk cId="1076488613" sldId="328"/>
            <ac:spMk id="4" creationId="{72DD2D30-4149-4D2E-9907-9CD1BD84F939}"/>
          </ac:spMkLst>
        </pc:spChg>
        <pc:spChg chg="del">
          <ac:chgData name="Paul Gagliardi" userId="3a68ae67c86418f9" providerId="LiveId" clId="{75EA1650-36D4-4021-83A9-9D7CBC8E0E5D}" dt="2021-11-16T00:26:06.274" v="4820" actId="478"/>
          <ac:spMkLst>
            <pc:docMk/>
            <pc:sldMk cId="1076488613" sldId="328"/>
            <ac:spMk id="5" creationId="{7F7EBE75-6E03-436D-9122-187BCC810CCD}"/>
          </ac:spMkLst>
        </pc:spChg>
        <pc:spChg chg="add del mod">
          <ac:chgData name="Paul Gagliardi" userId="3a68ae67c86418f9" providerId="LiveId" clId="{75EA1650-36D4-4021-83A9-9D7CBC8E0E5D}" dt="2021-11-16T00:26:04.648" v="4819" actId="478"/>
          <ac:spMkLst>
            <pc:docMk/>
            <pc:sldMk cId="1076488613" sldId="328"/>
            <ac:spMk id="8" creationId="{BB52F3AA-ED7B-42CC-A362-DD420C75986A}"/>
          </ac:spMkLst>
        </pc:spChg>
        <pc:spChg chg="add del mod">
          <ac:chgData name="Paul Gagliardi" userId="3a68ae67c86418f9" providerId="LiveId" clId="{75EA1650-36D4-4021-83A9-9D7CBC8E0E5D}" dt="2021-11-16T00:26:12.967" v="4823" actId="478"/>
          <ac:spMkLst>
            <pc:docMk/>
            <pc:sldMk cId="1076488613" sldId="328"/>
            <ac:spMk id="10" creationId="{46CDB74E-60BE-4629-8948-C8C988A16A16}"/>
          </ac:spMkLst>
        </pc:spChg>
        <pc:spChg chg="add del mod">
          <ac:chgData name="Paul Gagliardi" userId="3a68ae67c86418f9" providerId="LiveId" clId="{75EA1650-36D4-4021-83A9-9D7CBC8E0E5D}" dt="2021-11-16T00:26:13.990" v="4824" actId="478"/>
          <ac:spMkLst>
            <pc:docMk/>
            <pc:sldMk cId="1076488613" sldId="328"/>
            <ac:spMk id="12" creationId="{C8FEC84F-E71F-436E-A7F9-6209838FF8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38646-CEA8-41F9-BD9F-D1FA107D99CC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040C8-62D2-4EA7-B200-D3B8C06AA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Burgundy notes are only in DS1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33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Decision to standardize here arose more from desire to be able to </a:t>
            </a:r>
            <a:r>
              <a:rPr lang="en-US" dirty="0" err="1"/>
              <a:t>interperate</a:t>
            </a:r>
            <a:r>
              <a:rPr lang="en-US" dirty="0"/>
              <a:t> which factors were most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17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Residuals plot how negative residual skew at higher predicted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19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Residuals show higher grouping at low values of y, and more skew negative at higher values of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040C8-62D2-4EA7-B200-D3B8C06AAF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4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9389-D342-42C9-A280-8ADE336DA885}" type="datetime1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5ED82-9221-4209-9FC6-897FECC94D85}" type="datetime1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95C5F-8991-4788-8021-97F7E97CAA77}" type="datetime1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0732C-99B6-468D-8E86-54127C661C29}" type="datetime1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96AA6-1553-455E-A701-5DB89675312A}" type="datetime1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7D05-0AAA-4191-8602-39A011BE220C}" type="datetime1">
              <a:rPr lang="en-US" smtClean="0"/>
              <a:t>11/19/2021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8012-90E5-4BF2-B13D-6DEC2EE5E086}" type="datetime1">
              <a:rPr lang="en-US" smtClean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62E2D-C320-4C5E-98F1-D60DBA71A352}" type="datetime1">
              <a:rPr lang="en-US" smtClean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C99D-E4E2-4DDF-8629-131208CB18B0}" type="datetime1">
              <a:rPr lang="en-US" smtClean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20CF4-5FC9-46F3-B596-BE1F927BA2F1}" type="datetime1">
              <a:rPr lang="en-US" smtClean="0"/>
              <a:t>11/19/2021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F1ABFC0-89FE-4355-9E74-11DC57FEA97E}" type="datetime1">
              <a:rPr lang="en-US" smtClean="0"/>
              <a:t>11/19/2021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F9B8B6D2-5532-4B59-9C5A-AB106F128946}" type="datetime1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" TargetMode="External"/><Relationship Id="rId2" Type="http://schemas.openxmlformats.org/officeDocument/2006/relationships/hyperlink" Target="https://www.kaggle.com/kacperk77/life-expectancy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Life Expectancy and Fertility Rates among nations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9811" y="5179504"/>
            <a:ext cx="5632377" cy="12398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Regression Analysis of factors contributing to shorter lives and less children</a:t>
            </a:r>
          </a:p>
          <a:p>
            <a:r>
              <a:rPr lang="en-US" dirty="0">
                <a:solidFill>
                  <a:srgbClr val="FFFFFF"/>
                </a:solidFill>
              </a:rPr>
              <a:t>Paul Gagliardi – COMP 4448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60E2A-283F-4CBA-878E-E283EF3B2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776" y="990165"/>
            <a:ext cx="4270248" cy="704087"/>
          </a:xfrm>
        </p:spPr>
        <p:txBody>
          <a:bodyPr/>
          <a:lstStyle/>
          <a:p>
            <a:r>
              <a:rPr lang="en-US" dirty="0"/>
              <a:t>DATASet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41F0E-B753-4CAE-AFFA-BBF01D4276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5978" y="990165"/>
            <a:ext cx="4270248" cy="704087"/>
          </a:xfrm>
        </p:spPr>
        <p:txBody>
          <a:bodyPr/>
          <a:lstStyle/>
          <a:p>
            <a:r>
              <a:rPr lang="en-US" dirty="0"/>
              <a:t>Dataset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4D6C12-7FC9-469B-8301-A2ADB942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935"/>
            <a:ext cx="7729728" cy="1188720"/>
          </a:xfrm>
        </p:spPr>
        <p:txBody>
          <a:bodyPr/>
          <a:lstStyle/>
          <a:p>
            <a:r>
              <a:rPr lang="en-US" dirty="0"/>
              <a:t>Regression Assumptions – Life Expectancy 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5C9F905-C186-4EDD-BE28-459838223A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4958" y="1694252"/>
            <a:ext cx="3253621" cy="2355234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D5AF29-476C-478C-81B6-C16B64F65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996" y="1694252"/>
            <a:ext cx="2721715" cy="26030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5ABD9-FA0F-4B7B-86E6-C80B9AB24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47" y="3964911"/>
            <a:ext cx="2832538" cy="282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E17242-D1C3-4C91-AEB4-59D1B31A08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28889"/>
            <a:ext cx="3509790" cy="236745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3C9F8F-E40F-4C49-9CDB-057EDA1E9052}"/>
              </a:ext>
            </a:extLst>
          </p:cNvPr>
          <p:cNvCxnSpPr/>
          <p:nvPr/>
        </p:nvCxnSpPr>
        <p:spPr>
          <a:xfrm>
            <a:off x="6096000" y="1485900"/>
            <a:ext cx="0" cy="5240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48B4B81-04EC-4BE0-8961-CB544834D3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9532" y="1694252"/>
            <a:ext cx="2590499" cy="25773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B7275B-9C9A-44CB-8ECF-93F86FA99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798" y="3964911"/>
            <a:ext cx="2887948" cy="27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6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60E2A-283F-4CBA-878E-E283EF3B2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776" y="990165"/>
            <a:ext cx="4270248" cy="704087"/>
          </a:xfrm>
        </p:spPr>
        <p:txBody>
          <a:bodyPr/>
          <a:lstStyle/>
          <a:p>
            <a:r>
              <a:rPr lang="en-US" dirty="0"/>
              <a:t>DATASet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41F0E-B753-4CAE-AFFA-BBF01D4276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5978" y="990165"/>
            <a:ext cx="4270248" cy="704087"/>
          </a:xfrm>
        </p:spPr>
        <p:txBody>
          <a:bodyPr/>
          <a:lstStyle/>
          <a:p>
            <a:r>
              <a:rPr lang="en-US" dirty="0"/>
              <a:t>Dataset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4D6C12-7FC9-469B-8301-A2ADB942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935"/>
            <a:ext cx="7729728" cy="1188720"/>
          </a:xfrm>
        </p:spPr>
        <p:txBody>
          <a:bodyPr/>
          <a:lstStyle/>
          <a:p>
            <a:r>
              <a:rPr lang="en-US" dirty="0"/>
              <a:t>Regression Assumptions – Fertility 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8C7C7-F175-4005-9780-020BF559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1104"/>
            <a:ext cx="3437230" cy="2233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66D4E0-05C1-4687-BF08-0084D8C46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955" y="1775681"/>
            <a:ext cx="2823045" cy="2636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91B9A-5494-4B77-ACCC-4E500293F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8" y="3964911"/>
            <a:ext cx="2825877" cy="26361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2928CD-CD32-4E4D-8236-6CD74577FDD8}"/>
              </a:ext>
            </a:extLst>
          </p:cNvPr>
          <p:cNvCxnSpPr/>
          <p:nvPr/>
        </p:nvCxnSpPr>
        <p:spPr>
          <a:xfrm>
            <a:off x="6096000" y="1485900"/>
            <a:ext cx="0" cy="5240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A4FBF87-3960-4914-8511-34702F449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276" y="1775681"/>
            <a:ext cx="3259282" cy="2303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AFE628-0613-4B98-8C16-30B3197C9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558" y="1852180"/>
            <a:ext cx="2553198" cy="25596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3A6F90-0DE8-47EF-BBDC-EF8561D79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910" y="4160123"/>
            <a:ext cx="2553199" cy="250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2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99484-C9F2-4C38-B739-9B02163D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436" y="1117974"/>
            <a:ext cx="4270248" cy="704087"/>
          </a:xfrm>
        </p:spPr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F104-9D75-45E7-97D7-C1F3F3BC3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" y="1902012"/>
            <a:ext cx="5999988" cy="3838014"/>
          </a:xfrm>
        </p:spPr>
        <p:txBody>
          <a:bodyPr>
            <a:normAutofit/>
          </a:bodyPr>
          <a:lstStyle/>
          <a:p>
            <a:r>
              <a:rPr lang="en-US" sz="2000" dirty="0"/>
              <a:t>Results show that residuals are systematically more negative for higher values life expectancy </a:t>
            </a:r>
          </a:p>
          <a:p>
            <a:pPr lvl="1"/>
            <a:r>
              <a:rPr lang="en-US" sz="2000" dirty="0"/>
              <a:t>As developed/developing countries get basic needs met and solve issues such as </a:t>
            </a:r>
            <a:r>
              <a:rPr lang="en-US" sz="2000" b="1" dirty="0"/>
              <a:t>HIV</a:t>
            </a:r>
            <a:r>
              <a:rPr lang="en-US" sz="2000" dirty="0"/>
              <a:t> and </a:t>
            </a:r>
            <a:r>
              <a:rPr lang="en-US" sz="2000" b="1" dirty="0"/>
              <a:t>tuberculosis</a:t>
            </a:r>
            <a:r>
              <a:rPr lang="en-US" sz="2000" dirty="0"/>
              <a:t>,  the significant indicators provide less importance to more developed countries and more of the secondary less significant indicators come into play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D2D30-4149-4D2E-9907-9CD1BD84F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9238" y="1902012"/>
            <a:ext cx="5999988" cy="3838014"/>
          </a:xfrm>
        </p:spPr>
        <p:txBody>
          <a:bodyPr>
            <a:normAutofit/>
          </a:bodyPr>
          <a:lstStyle/>
          <a:p>
            <a:r>
              <a:rPr lang="en-US" sz="2000" dirty="0"/>
              <a:t>Residuals are tightly clustered with lower fertility rates, but become systematically lower with higher fertility rates</a:t>
            </a:r>
          </a:p>
          <a:p>
            <a:pPr lvl="1"/>
            <a:r>
              <a:rPr lang="en-US" sz="2000" dirty="0"/>
              <a:t>As countries develop, they converge to a fertility rate of roughly 2, whereas less developed countries have a wider range of fertility rates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EBE75-6E03-436D-9122-187BCC810C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316" y="1117973"/>
            <a:ext cx="4270248" cy="704087"/>
          </a:xfrm>
        </p:spPr>
        <p:txBody>
          <a:bodyPr/>
          <a:lstStyle/>
          <a:p>
            <a:r>
              <a:rPr lang="en-US" dirty="0" err="1"/>
              <a:t>FerTility</a:t>
            </a:r>
            <a:r>
              <a:rPr lang="en-US" dirty="0"/>
              <a:t> Rates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BDEA73-49FD-45DD-8A4D-28446EA0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3578"/>
            <a:ext cx="7729728" cy="1188720"/>
          </a:xfrm>
        </p:spPr>
        <p:txBody>
          <a:bodyPr/>
          <a:lstStyle/>
          <a:p>
            <a:r>
              <a:rPr lang="en-US" dirty="0"/>
              <a:t>Violations of Homoscedasticity</a:t>
            </a:r>
          </a:p>
        </p:txBody>
      </p:sp>
    </p:spTree>
    <p:extLst>
      <p:ext uri="{BB962C8B-B14F-4D97-AF65-F5344CB8AC3E}">
        <p14:creationId xmlns:p14="http://schemas.microsoft.com/office/powerpoint/2010/main" val="4002406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0DF2-80B3-4A1A-AB42-8CBD8924E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6235"/>
            <a:ext cx="7729728" cy="1188720"/>
          </a:xfrm>
        </p:spPr>
        <p:txBody>
          <a:bodyPr/>
          <a:lstStyle/>
          <a:p>
            <a:r>
              <a:rPr lang="en-US" dirty="0"/>
              <a:t>Splitting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A3F4-DD10-496B-A313-B2EC9273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4336215"/>
            <a:ext cx="7729728" cy="3101983"/>
          </a:xfrm>
        </p:spPr>
        <p:txBody>
          <a:bodyPr>
            <a:normAutofit/>
          </a:bodyPr>
          <a:lstStyle/>
          <a:p>
            <a:r>
              <a:rPr lang="en-US" sz="2000" dirty="0"/>
              <a:t>Though the AIC, BIC, and R2 scores were inferior for Dataset 2, </a:t>
            </a:r>
            <a:r>
              <a:rPr lang="en-US" sz="2000" b="1" dirty="0"/>
              <a:t>the set with more countries</a:t>
            </a:r>
            <a:r>
              <a:rPr lang="en-US" sz="2000" dirty="0"/>
              <a:t>, there were </a:t>
            </a:r>
            <a:r>
              <a:rPr lang="en-US" sz="2000" b="1" dirty="0"/>
              <a:t>as many or more significant factors</a:t>
            </a:r>
            <a:r>
              <a:rPr lang="en-US" sz="2000" dirty="0"/>
              <a:t> than Dataset 1</a:t>
            </a:r>
          </a:p>
          <a:p>
            <a:r>
              <a:rPr lang="en-US" sz="2000" dirty="0"/>
              <a:t>Additionally, ML algorithms generally perform better on sets with more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0590B-07DC-4865-8830-67F1E2B7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1794820"/>
            <a:ext cx="5915851" cy="2181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D2439-1B1C-40BC-9240-732CFD48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9083"/>
            <a:ext cx="5963482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9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DB41E-AADA-44FE-A9B3-61BA96FC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Mini Algo/Recursive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E662CA-2E17-4D6B-BC3C-DB0C7A3A2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2664" y="143843"/>
            <a:ext cx="5320968" cy="67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00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11A3-DF38-41D4-A3CD-9308DCB4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3867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000"/>
              <a:t>Mini Algo/Recursive Function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B57FEBC-A07A-42BD-8358-ADF14DD96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3030" y="469378"/>
            <a:ext cx="4818890" cy="168622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0F073E8-C696-44D2-85E8-9CCF71EFD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030" y="2624980"/>
            <a:ext cx="4818890" cy="1297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899284-06BB-47E5-86A2-FABC8229A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030" y="4391751"/>
            <a:ext cx="606827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6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92A7-C3C0-46BE-9278-33FE04610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 Expectancy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DB4DC-30AC-45FD-A520-D5E98718E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0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97158-9DC8-4BED-A5FC-FE169CA8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Model Selection: 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52A524-96ED-4EB7-98D8-DC4A480F1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08" y="4486025"/>
            <a:ext cx="3419524" cy="1536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86BB25-049B-4C30-ADD9-F2AEB2ECE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477" y="496990"/>
            <a:ext cx="4372585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1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97158-9DC8-4BED-A5FC-FE169CA8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Selection: Ridge CV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6195A-BE23-455F-9E55-EEA91139C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094" y="3330860"/>
            <a:ext cx="3981670" cy="1634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8F3FB4-6B50-4863-8BF2-06C33E0E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60" y="418186"/>
            <a:ext cx="4429328" cy="16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94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97158-9DC8-4BED-A5FC-FE169CA8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Selection: Lasso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A4768-7672-44C7-B230-E8B01988F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996" y="3428999"/>
            <a:ext cx="4409766" cy="1921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EBEB6-BB65-4254-91C6-2500C5B8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996" y="272437"/>
            <a:ext cx="4906388" cy="20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62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0692-4102-404F-A8EE-7493FF11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4226-FE5D-4380-9540-C08C60FD5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615799"/>
          </a:xfrm>
        </p:spPr>
        <p:txBody>
          <a:bodyPr>
            <a:normAutofit/>
          </a:bodyPr>
          <a:lstStyle/>
          <a:p>
            <a:r>
              <a:rPr lang="en-US" dirty="0"/>
              <a:t>Life Expectancy and Fertility rates are both used as metrics to help determine a countries level of development</a:t>
            </a:r>
          </a:p>
          <a:p>
            <a:pPr lvl="1"/>
            <a:r>
              <a:rPr lang="en-US" dirty="0"/>
              <a:t>Life Expectancy is generally always considered as the higher the better</a:t>
            </a:r>
          </a:p>
          <a:p>
            <a:pPr lvl="1"/>
            <a:r>
              <a:rPr lang="en-US" dirty="0"/>
              <a:t>Fertility Rates are sometimes lower in more developed countries</a:t>
            </a:r>
          </a:p>
          <a:p>
            <a:r>
              <a:rPr lang="en-US" dirty="0"/>
              <a:t>What factors are the most significant or correlated contributors to a higher life expectancy? </a:t>
            </a:r>
          </a:p>
          <a:p>
            <a:pPr lvl="1"/>
            <a:r>
              <a:rPr lang="en-US" dirty="0"/>
              <a:t>What could countries focus on if they wanted to improve life expectancy the most?</a:t>
            </a:r>
          </a:p>
          <a:p>
            <a:r>
              <a:rPr lang="en-US" dirty="0"/>
              <a:t>What factors are the most significant or correlated contributors to a higher fertility rate? </a:t>
            </a:r>
          </a:p>
        </p:txBody>
      </p:sp>
    </p:spTree>
    <p:extLst>
      <p:ext uri="{BB962C8B-B14F-4D97-AF65-F5344CB8AC3E}">
        <p14:creationId xmlns:p14="http://schemas.microsoft.com/office/powerpoint/2010/main" val="927998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97158-9DC8-4BED-A5FC-FE169CA8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Selection: 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6C9D5-4A3E-463B-9B81-3995E63D4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896" y="222091"/>
            <a:ext cx="4516275" cy="3367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FE905-A8A1-419E-8BA9-13989B0C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271" y="4105433"/>
            <a:ext cx="3419524" cy="15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0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697158-9DC8-4BED-A5FC-FE169CA8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Selection: XGB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9BD856-214E-417F-948C-416606B4E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793" y="-1"/>
            <a:ext cx="5092011" cy="3589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9C820-038B-4371-BD3F-DE3C45D4C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036" y="4032664"/>
            <a:ext cx="3419524" cy="15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48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92A7-C3C0-46BE-9278-33FE046105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Fertility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DB4DC-30AC-45FD-A520-D5E98718E0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4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F4FF-A992-4FD3-8CFD-177C4A9A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Selection: 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957D5-949C-4EF3-AD5D-3F028314E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046" y="638946"/>
            <a:ext cx="3373448" cy="262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CEEEBE-1238-4FC2-BBD8-CEBE0CDA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4045092"/>
            <a:ext cx="3419524" cy="15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4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F4FF-A992-4FD3-8CFD-177C4A9A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Model Selection: Ridge CV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5DA2C-4ECB-4614-A572-F18D8F8F9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08" y="1603602"/>
            <a:ext cx="3419524" cy="1664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6A1B4B-4C9B-4899-A3D1-AE3541CA7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3589867"/>
            <a:ext cx="3419524" cy="14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83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F4FF-A992-4FD3-8CFD-177C4A9A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Selection: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2A4A0-C07B-4A66-A2C6-6ADA9707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08" y="1235296"/>
            <a:ext cx="3419524" cy="2032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77DA4-E26B-4ECE-9CB5-CD7B8EB65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3589867"/>
            <a:ext cx="3419524" cy="146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F4FF-A992-4FD3-8CFD-177C4A9A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Selection: 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E7C7A-F1C3-4745-9669-A1FA2A5B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008" y="900112"/>
            <a:ext cx="3419524" cy="2368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31F7E-7D23-4E27-8905-E3E8C882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3589867"/>
            <a:ext cx="3419524" cy="162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5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4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AF4FF-A992-4FD3-8CFD-177C4A9A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5" y="769545"/>
            <a:ext cx="5952765" cy="3263119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Model Selection: XGB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D6690-246E-4FD7-83E9-818D730F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139" y="638946"/>
            <a:ext cx="3403262" cy="262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B1B06-42DE-4A7F-B2F2-A40D0C66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3589867"/>
            <a:ext cx="3419524" cy="14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199484-C9F2-4C38-B739-9B02163DD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436" y="1117974"/>
            <a:ext cx="4270248" cy="704087"/>
          </a:xfrm>
        </p:spPr>
        <p:txBody>
          <a:bodyPr/>
          <a:lstStyle/>
          <a:p>
            <a:r>
              <a:rPr lang="en-US" dirty="0"/>
              <a:t>Life Expectancy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F104-9D75-45E7-97D7-C1F3F3BC3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" y="1902011"/>
            <a:ext cx="5999988" cy="4742411"/>
          </a:xfrm>
        </p:spPr>
        <p:txBody>
          <a:bodyPr>
            <a:normAutofit/>
          </a:bodyPr>
          <a:lstStyle/>
          <a:p>
            <a:r>
              <a:rPr lang="en-US" sz="2000" u="sng" dirty="0"/>
              <a:t>XGB</a:t>
            </a:r>
            <a:r>
              <a:rPr lang="en-US" sz="2000" dirty="0"/>
              <a:t> and </a:t>
            </a:r>
            <a:r>
              <a:rPr lang="en-US" sz="2000" u="sng" dirty="0"/>
              <a:t>Random Forest Regressors </a:t>
            </a:r>
            <a:r>
              <a:rPr lang="en-US" sz="2000" dirty="0"/>
              <a:t>perform very well on this dataset</a:t>
            </a:r>
          </a:p>
          <a:p>
            <a:pPr lvl="1"/>
            <a:r>
              <a:rPr lang="en-US" sz="1800" dirty="0"/>
              <a:t>R2 both over 0.92</a:t>
            </a:r>
          </a:p>
          <a:p>
            <a:r>
              <a:rPr lang="en-US" sz="2000" dirty="0"/>
              <a:t>Most important features:</a:t>
            </a:r>
          </a:p>
          <a:p>
            <a:pPr lvl="1"/>
            <a:r>
              <a:rPr lang="en-US" sz="1800" b="1" dirty="0"/>
              <a:t>HIV.AIDS </a:t>
            </a:r>
            <a:r>
              <a:rPr lang="en-US" sz="1800" dirty="0"/>
              <a:t>(neg)</a:t>
            </a:r>
            <a:endParaRPr lang="en-US" sz="1800" b="1" dirty="0"/>
          </a:p>
          <a:p>
            <a:pPr lvl="1"/>
            <a:r>
              <a:rPr lang="en-US" sz="1800" b="1" dirty="0"/>
              <a:t>Healthexppercapita </a:t>
            </a:r>
            <a:r>
              <a:rPr lang="en-US" sz="1800" dirty="0"/>
              <a:t>(pos)</a:t>
            </a:r>
            <a:endParaRPr lang="en-US" sz="1800" b="1" dirty="0"/>
          </a:p>
          <a:p>
            <a:pPr lvl="1"/>
            <a:r>
              <a:rPr lang="en-US" sz="1800" dirty="0"/>
              <a:t>Tuberculosis (neg)</a:t>
            </a:r>
          </a:p>
          <a:p>
            <a:pPr lvl="1"/>
            <a:r>
              <a:rPr lang="en-US" sz="1800" dirty="0"/>
              <a:t>Wateraccess (pos)</a:t>
            </a:r>
          </a:p>
          <a:p>
            <a:pPr lvl="2"/>
            <a:r>
              <a:rPr lang="en-US" sz="1800" dirty="0"/>
              <a:t>Significant in XGB, but </a:t>
            </a:r>
            <a:r>
              <a:rPr lang="en-US" sz="1800" u="sng" dirty="0"/>
              <a:t>not in Random Forrest</a:t>
            </a:r>
          </a:p>
          <a:p>
            <a:pPr lvl="1"/>
            <a:r>
              <a:rPr lang="en-US" sz="1800" dirty="0"/>
              <a:t>Schooling (pos)</a:t>
            </a:r>
          </a:p>
          <a:p>
            <a:pPr lvl="2"/>
            <a:r>
              <a:rPr lang="en-US" sz="1800" dirty="0"/>
              <a:t>Most significant in Random Forrest, not as considered in XGB</a:t>
            </a:r>
          </a:p>
          <a:p>
            <a:pPr marL="457200" lvl="2" indent="0">
              <a:buNone/>
            </a:pPr>
            <a:endParaRPr lang="en-US" sz="1800" u="sng" dirty="0"/>
          </a:p>
          <a:p>
            <a:endParaRPr lang="en-US" sz="2000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D2D30-4149-4D2E-9907-9CD1BD84F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9238" y="1902012"/>
            <a:ext cx="5999988" cy="3838014"/>
          </a:xfrm>
        </p:spPr>
        <p:txBody>
          <a:bodyPr>
            <a:normAutofit/>
          </a:bodyPr>
          <a:lstStyle/>
          <a:p>
            <a:r>
              <a:rPr lang="en-US" sz="2000" u="sng" dirty="0"/>
              <a:t>Random Forest </a:t>
            </a:r>
            <a:r>
              <a:rPr lang="en-US" sz="2000" dirty="0"/>
              <a:t>performs best on this analysis, followed by </a:t>
            </a:r>
            <a:r>
              <a:rPr lang="en-US" sz="2000" u="sng" dirty="0" err="1"/>
              <a:t>RidgeCV</a:t>
            </a:r>
            <a:endParaRPr lang="en-US" sz="2000" u="sng" dirty="0"/>
          </a:p>
          <a:p>
            <a:pPr lvl="1"/>
            <a:r>
              <a:rPr lang="en-US" sz="1800" dirty="0"/>
              <a:t>Best R2 is 0.768</a:t>
            </a:r>
          </a:p>
          <a:p>
            <a:r>
              <a:rPr lang="en-US" sz="2000" dirty="0"/>
              <a:t>Most important features:</a:t>
            </a:r>
          </a:p>
          <a:p>
            <a:pPr lvl="1"/>
            <a:r>
              <a:rPr lang="en-US" sz="1800" dirty="0"/>
              <a:t>Schooling (neg)</a:t>
            </a:r>
          </a:p>
          <a:p>
            <a:pPr lvl="1"/>
            <a:r>
              <a:rPr lang="en-US" sz="1800" dirty="0"/>
              <a:t>Water access (neg)</a:t>
            </a:r>
          </a:p>
          <a:p>
            <a:pPr lvl="1"/>
            <a:r>
              <a:rPr lang="en-US" sz="1800" dirty="0" err="1"/>
              <a:t>Healthexppercaptia</a:t>
            </a:r>
            <a:r>
              <a:rPr lang="en-US" sz="1800" dirty="0"/>
              <a:t> (neg) and CO2 (neg) somewhat significant, but not largely so</a:t>
            </a:r>
          </a:p>
          <a:p>
            <a:r>
              <a:rPr lang="en-US" sz="2000" dirty="0"/>
              <a:t>Models overfit slightly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EBE75-6E03-436D-9122-187BCC810C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316" y="1117973"/>
            <a:ext cx="4270248" cy="704087"/>
          </a:xfrm>
        </p:spPr>
        <p:txBody>
          <a:bodyPr/>
          <a:lstStyle/>
          <a:p>
            <a:r>
              <a:rPr lang="en-US" dirty="0" err="1"/>
              <a:t>FerTility</a:t>
            </a:r>
            <a:r>
              <a:rPr lang="en-US" dirty="0"/>
              <a:t> Rates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BDEA73-49FD-45DD-8A4D-28446EA0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3578"/>
            <a:ext cx="7729728" cy="118872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15420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9F104-9D75-45E7-97D7-C1F3F3BC3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6941" y="1722397"/>
            <a:ext cx="5999988" cy="4742411"/>
          </a:xfrm>
        </p:spPr>
        <p:txBody>
          <a:bodyPr>
            <a:normAutofit/>
          </a:bodyPr>
          <a:lstStyle/>
          <a:p>
            <a:r>
              <a:rPr lang="en-US" sz="2000" dirty="0"/>
              <a:t>Random Forrest had the most overall success with this dataset</a:t>
            </a:r>
          </a:p>
          <a:p>
            <a:r>
              <a:rPr lang="en-US" sz="2000" dirty="0"/>
              <a:t>Higher R2 scores on </a:t>
            </a:r>
            <a:r>
              <a:rPr lang="en-US" sz="2000" u="sng" dirty="0"/>
              <a:t>Life Expectancy RF and XGB </a:t>
            </a:r>
            <a:r>
              <a:rPr lang="en-US" sz="2000" dirty="0"/>
              <a:t>Regressions indicate we can trust these results with a fairly high degree of confidence</a:t>
            </a:r>
          </a:p>
          <a:p>
            <a:r>
              <a:rPr lang="en-US" sz="1800" dirty="0"/>
              <a:t>Dataset not nearly large enough to benefit from linear regression</a:t>
            </a:r>
          </a:p>
          <a:p>
            <a:r>
              <a:rPr lang="en-US" sz="1800" dirty="0"/>
              <a:t>Heteroscedastic dataset, so regression results can be questioned. </a:t>
            </a:r>
            <a:r>
              <a:rPr lang="en-US" sz="1800" u="sng" dirty="0"/>
              <a:t>Likely that input variables are not completely </a:t>
            </a:r>
            <a:r>
              <a:rPr lang="en-US" sz="1800" u="sng" dirty="0" err="1"/>
              <a:t>independant</a:t>
            </a:r>
            <a:endParaRPr lang="en-US" sz="1800" u="sng" dirty="0"/>
          </a:p>
          <a:p>
            <a:endParaRPr lang="en-US" sz="1800" dirty="0"/>
          </a:p>
          <a:p>
            <a:pPr marL="457200" lvl="2" indent="0">
              <a:buNone/>
            </a:pPr>
            <a:endParaRPr lang="en-US" sz="1800" u="sng" dirty="0"/>
          </a:p>
          <a:p>
            <a:endParaRPr lang="en-US" sz="2000" u="sng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BDEA73-49FD-45DD-8A4D-28446EA0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3578"/>
            <a:ext cx="7729728" cy="118872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07648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57C8-757D-499A-AC50-3D811AF7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6234"/>
            <a:ext cx="7729728" cy="118872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2C31-B08F-4723-AB8B-E45E51C98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32" y="1796365"/>
            <a:ext cx="11239936" cy="4588106"/>
          </a:xfrm>
        </p:spPr>
        <p:txBody>
          <a:bodyPr>
            <a:normAutofit/>
          </a:bodyPr>
          <a:lstStyle/>
          <a:p>
            <a:r>
              <a:rPr lang="en-US" sz="2400" dirty="0"/>
              <a:t>Dataset pulled from a Kaggle Repository at </a:t>
            </a:r>
            <a:r>
              <a:rPr lang="en-US" sz="2400" dirty="0">
                <a:hlinkClick r:id="rId2"/>
              </a:rPr>
              <a:t>https://www.kaggle.com/kacperk77/life-expectancy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Data information originates from </a:t>
            </a:r>
            <a:r>
              <a:rPr lang="en-US" sz="2400" u="sng" dirty="0">
                <a:solidFill>
                  <a:srgbClr val="008ABC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https://data.worldbank.org/</a:t>
            </a:r>
            <a:endParaRPr lang="en-US" sz="2400" u="sng" dirty="0">
              <a:solidFill>
                <a:srgbClr val="008ABC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>
                <a:solidFill>
                  <a:schemeClr val="tx1"/>
                </a:solidFill>
                <a:cs typeface="Times New Roman" panose="02020603050405020304" pitchFamily="18" charset="0"/>
              </a:rPr>
              <a:t>Data comprised of two overlapping but different sets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Dataset 1 has 63 countries and 20 columns (17 input variables)</a:t>
            </a:r>
          </a:p>
          <a:p>
            <a:pPr lvl="1"/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Dataset 2 has 138 countries and 13 columns (10 input variables)</a:t>
            </a:r>
          </a:p>
          <a:p>
            <a:r>
              <a:rPr lang="en-US" sz="2600" dirty="0">
                <a:solidFill>
                  <a:schemeClr val="tx1"/>
                </a:solidFill>
                <a:cs typeface="Times New Roman" panose="02020603050405020304" pitchFamily="18" charset="0"/>
              </a:rPr>
              <a:t>Data reflects circa </a:t>
            </a:r>
            <a:r>
              <a:rPr lang="en-US" sz="2600" b="1" dirty="0">
                <a:solidFill>
                  <a:schemeClr val="tx1"/>
                </a:solidFill>
                <a:cs typeface="Times New Roman" panose="02020603050405020304" pitchFamily="18" charset="0"/>
              </a:rPr>
              <a:t>2014 </a:t>
            </a:r>
            <a:r>
              <a:rPr lang="en-US" sz="2600" dirty="0">
                <a:solidFill>
                  <a:schemeClr val="tx1"/>
                </a:solidFill>
                <a:cs typeface="Times New Roman" panose="02020603050405020304" pitchFamily="18" charset="0"/>
              </a:rPr>
              <a:t>measurements of metrics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925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A2B5-E8BF-4382-A36F-CCB9EF34C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D441B-73FF-4FCA-ABBC-5CFB6422AD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3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B6FD-22B4-42E5-A373-B663BF76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6235"/>
            <a:ext cx="7729728" cy="1188720"/>
          </a:xfrm>
        </p:spPr>
        <p:txBody>
          <a:bodyPr/>
          <a:lstStyle/>
          <a:p>
            <a:r>
              <a:rPr lang="en-US" dirty="0"/>
              <a:t>Dataset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9820-880B-45B8-85D6-1E8FD48E8F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2271" y="1878009"/>
            <a:ext cx="5883729" cy="4733756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Country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Fertilityrate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u="sng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Fertility rate, total (births per woman) 2014)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Lifeexp</a:t>
            </a:r>
            <a:r>
              <a:rPr lang="en-US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b="1" u="sng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Life expectancy at birth, total (years) 2014)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Literacyrate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(Literacy rate, adult total (% of people ages 15 and above) 2014)</a:t>
            </a:r>
            <a:endParaRPr lang="en-US" sz="1800" dirty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Homicidiesper100k (</a:t>
            </a: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Homicidies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per 100k people 2014)</a:t>
            </a:r>
            <a:endParaRPr lang="en-US" sz="1800" dirty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Electricity (Electric power consumption (kWh per capita) 2014)</a:t>
            </a:r>
            <a:endParaRPr lang="en-US" sz="1800" dirty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Schooling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 number of years of Schooling (years) 2014)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HIV.AIDS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Deaths per 1 000 live births HIV/AIDS (0-4 years) 2014)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Status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Economic development status of country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Leastdeveloped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 = country is considered as least developed; 0 = country is considered as developing or developed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Wateraccess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Access to improved water sources (% of total population with access 2014)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3596A-716E-4ACE-A69B-55E8CF20A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1" y="1878009"/>
            <a:ext cx="5883728" cy="4733756"/>
          </a:xfrm>
        </p:spPr>
        <p:txBody>
          <a:bodyPr>
            <a:normAutofit fontScale="925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Tuberculosis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Incidence of tuberculosis per 100,000 people 2014)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Inflation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Inflation, consumer prices (annual %) 2014)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Healthexppercapita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 health expenditure per capita, PPP 2005-2014)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Internet (Individuals using the Internet (% of population) 2014)</a:t>
            </a:r>
            <a:endParaRPr lang="en-US" sz="1800" dirty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Gdppercapita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(GDP per capita, PPP (current international $) 2014)</a:t>
            </a:r>
            <a:endParaRPr lang="en-US" sz="1800" dirty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CO2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 CO2 emissions (metric tons per capita) 2005-2014)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Forest (Forest area (% of land area) 2014)</a:t>
            </a:r>
            <a:endParaRPr lang="en-US" sz="1800" dirty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Urbanpop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(Urban population 2014)</a:t>
            </a:r>
            <a:endParaRPr lang="en-US" sz="1800" dirty="0">
              <a:solidFill>
                <a:schemeClr val="accent3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Urbanpopgrowth (</a:t>
            </a:r>
            <a:r>
              <a:rPr lang="en-US" sz="1800" dirty="0">
                <a:solidFill>
                  <a:srgbClr val="5F6368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Average urban population growth (annual %) 2005-2014)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88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F57C8-757D-499A-AC50-3D811AF7E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6234"/>
            <a:ext cx="7729728" cy="1188720"/>
          </a:xfrm>
        </p:spPr>
        <p:txBody>
          <a:bodyPr/>
          <a:lstStyle/>
          <a:p>
            <a:r>
              <a:rPr lang="en-US" dirty="0" err="1"/>
              <a:t>PreProcessing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2C31-B08F-4723-AB8B-E45E51C98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32" y="1649408"/>
            <a:ext cx="5434911" cy="4588106"/>
          </a:xfrm>
        </p:spPr>
        <p:txBody>
          <a:bodyPr>
            <a:normAutofit/>
          </a:bodyPr>
          <a:lstStyle/>
          <a:p>
            <a:r>
              <a:rPr lang="en-US" sz="2400" dirty="0"/>
              <a:t>Separating Life Expectancy and Fertility rate from data as independent output variables</a:t>
            </a:r>
          </a:p>
          <a:p>
            <a:r>
              <a:rPr lang="en-US" sz="2600" dirty="0">
                <a:solidFill>
                  <a:schemeClr val="tx1"/>
                </a:solidFill>
                <a:cs typeface="Times New Roman" panose="02020603050405020304" pitchFamily="18" charset="0"/>
              </a:rPr>
              <a:t>Country, Status, and </a:t>
            </a:r>
            <a:r>
              <a:rPr lang="en-US" sz="26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leastdeveloped</a:t>
            </a:r>
            <a:r>
              <a:rPr lang="en-US" sz="2600" dirty="0">
                <a:solidFill>
                  <a:schemeClr val="tx1"/>
                </a:solidFill>
                <a:cs typeface="Times New Roman" panose="02020603050405020304" pitchFamily="18" charset="0"/>
              </a:rPr>
              <a:t> do not convey significant information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Status and </a:t>
            </a:r>
            <a:r>
              <a:rPr lang="en-US" sz="2200" dirty="0" err="1">
                <a:solidFill>
                  <a:schemeClr val="tx1"/>
                </a:solidFill>
                <a:cs typeface="Times New Roman" panose="02020603050405020304" pitchFamily="18" charset="0"/>
              </a:rPr>
              <a:t>leastdeveloped</a:t>
            </a:r>
            <a:r>
              <a:rPr 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 are redundant, and reflect a subjective classification of a country rather than a measurement</a:t>
            </a:r>
          </a:p>
          <a:p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All remaining input variables for both sets were numeric, and thus could be standardized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1E3DC-90A0-4FD6-9BE9-A8F2FE8E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943" y="2530929"/>
            <a:ext cx="7120192" cy="230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4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60E2A-283F-4CBA-878E-E283EF3B2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776" y="990165"/>
            <a:ext cx="4270248" cy="704087"/>
          </a:xfrm>
        </p:spPr>
        <p:txBody>
          <a:bodyPr/>
          <a:lstStyle/>
          <a:p>
            <a:r>
              <a:rPr lang="en-US" dirty="0"/>
              <a:t>DATASet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0F95E-1DF1-4FBE-8961-1C2B1B9A1D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5014" y="1672698"/>
            <a:ext cx="4891772" cy="506241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41F0E-B753-4CAE-AFFA-BBF01D4276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5978" y="990165"/>
            <a:ext cx="4270248" cy="704087"/>
          </a:xfrm>
        </p:spPr>
        <p:txBody>
          <a:bodyPr/>
          <a:lstStyle/>
          <a:p>
            <a:r>
              <a:rPr lang="en-US" dirty="0"/>
              <a:t>Dataset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4D6C12-7FC9-469B-8301-A2ADB942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935"/>
            <a:ext cx="7729728" cy="1188720"/>
          </a:xfrm>
        </p:spPr>
        <p:txBody>
          <a:bodyPr/>
          <a:lstStyle/>
          <a:p>
            <a:r>
              <a:rPr lang="en-US" dirty="0"/>
              <a:t>Initial Analysis – Life Expectancy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1B5782-4C98-435A-B020-950E239B6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69" y="1672698"/>
            <a:ext cx="6052279" cy="36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60E2A-283F-4CBA-878E-E283EF3B2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776" y="990165"/>
            <a:ext cx="4270248" cy="704087"/>
          </a:xfrm>
        </p:spPr>
        <p:txBody>
          <a:bodyPr/>
          <a:lstStyle/>
          <a:p>
            <a:r>
              <a:rPr lang="en-US" dirty="0"/>
              <a:t>DATASet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41F0E-B753-4CAE-AFFA-BBF01D4276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5978" y="990165"/>
            <a:ext cx="4270248" cy="704087"/>
          </a:xfrm>
        </p:spPr>
        <p:txBody>
          <a:bodyPr/>
          <a:lstStyle/>
          <a:p>
            <a:r>
              <a:rPr lang="en-US" dirty="0"/>
              <a:t>Dataset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4D6C12-7FC9-469B-8301-A2ADB942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935"/>
            <a:ext cx="7729728" cy="1188720"/>
          </a:xfrm>
        </p:spPr>
        <p:txBody>
          <a:bodyPr/>
          <a:lstStyle/>
          <a:p>
            <a:r>
              <a:rPr lang="en-US" dirty="0"/>
              <a:t>Initial Analysis – Life Expectancy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BF96-6FC8-4A0E-8DFC-4CAA22D2C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" y="1753096"/>
            <a:ext cx="4270248" cy="2596776"/>
          </a:xfrm>
        </p:spPr>
        <p:txBody>
          <a:bodyPr/>
          <a:lstStyle/>
          <a:p>
            <a:r>
              <a:rPr lang="en-US" dirty="0"/>
              <a:t>Significant factors:</a:t>
            </a:r>
          </a:p>
          <a:p>
            <a:pPr lvl="1"/>
            <a:r>
              <a:rPr lang="en-US" u="sng" dirty="0"/>
              <a:t>HIV.AIDS</a:t>
            </a:r>
          </a:p>
          <a:p>
            <a:pPr lvl="1"/>
            <a:r>
              <a:rPr lang="en-US" dirty="0"/>
              <a:t>Tuberculosis</a:t>
            </a:r>
          </a:p>
          <a:p>
            <a:pPr lvl="1"/>
            <a:r>
              <a:rPr lang="en-US" u="sng" dirty="0"/>
              <a:t>Healthexppercapita</a:t>
            </a:r>
          </a:p>
          <a:p>
            <a:pPr lvl="1"/>
            <a:r>
              <a:rPr lang="en-US" dirty="0"/>
              <a:t>CO2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65D6F7E-767B-4D11-BA86-FDD4A6B55F12}"/>
              </a:ext>
            </a:extLst>
          </p:cNvPr>
          <p:cNvSpPr txBox="1">
            <a:spLocks/>
          </p:cNvSpPr>
          <p:nvPr/>
        </p:nvSpPr>
        <p:spPr>
          <a:xfrm>
            <a:off x="6096000" y="1757349"/>
            <a:ext cx="4270248" cy="259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Significant factors:</a:t>
            </a:r>
          </a:p>
          <a:p>
            <a:pPr lvl="1"/>
            <a:r>
              <a:rPr lang="en-US" dirty="0"/>
              <a:t>Schooling</a:t>
            </a:r>
          </a:p>
          <a:p>
            <a:pPr lvl="1"/>
            <a:r>
              <a:rPr lang="en-US" u="sng" dirty="0"/>
              <a:t>HIV.AIDS</a:t>
            </a:r>
          </a:p>
          <a:p>
            <a:pPr lvl="1"/>
            <a:r>
              <a:rPr lang="en-US" dirty="0"/>
              <a:t>wateraccess</a:t>
            </a:r>
          </a:p>
          <a:p>
            <a:pPr lvl="1"/>
            <a:r>
              <a:rPr lang="en-US" u="sng" dirty="0"/>
              <a:t>Healthexppercapita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C154EF-90E6-4A4C-AB6E-8CEB71A5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709" y="1694251"/>
            <a:ext cx="3822291" cy="3443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EFCE39-D15E-4785-83D2-46B4C0B84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34" y="1694252"/>
            <a:ext cx="3881386" cy="36288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BB8687-624C-4EDA-A8AA-9232AC1CB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44" y="3960978"/>
            <a:ext cx="2003302" cy="11769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027E1F-2AD0-4E7F-B615-4A2851444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960" y="3960978"/>
            <a:ext cx="2008474" cy="11769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3A72DE8-068A-4B9B-A6DF-B32A98B99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749" y="5491277"/>
            <a:ext cx="2730511" cy="8764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E93AF3-91FE-4719-B56A-AFF701955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1124" y="5367932"/>
            <a:ext cx="2963711" cy="9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2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60E2A-283F-4CBA-878E-E283EF3B2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776" y="990165"/>
            <a:ext cx="4270248" cy="704087"/>
          </a:xfrm>
        </p:spPr>
        <p:txBody>
          <a:bodyPr/>
          <a:lstStyle/>
          <a:p>
            <a:r>
              <a:rPr lang="en-US" dirty="0"/>
              <a:t>DATASet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41F0E-B753-4CAE-AFFA-BBF01D4276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5978" y="990165"/>
            <a:ext cx="4270248" cy="704087"/>
          </a:xfrm>
        </p:spPr>
        <p:txBody>
          <a:bodyPr/>
          <a:lstStyle/>
          <a:p>
            <a:r>
              <a:rPr lang="en-US" dirty="0"/>
              <a:t>Dataset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4D6C12-7FC9-469B-8301-A2ADB942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935"/>
            <a:ext cx="7729728" cy="1188720"/>
          </a:xfrm>
        </p:spPr>
        <p:txBody>
          <a:bodyPr/>
          <a:lstStyle/>
          <a:p>
            <a:r>
              <a:rPr lang="en-US" dirty="0"/>
              <a:t>Initial Analysis – Fertility 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A6632-481E-4A81-8066-1687341D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24" y="1694252"/>
            <a:ext cx="4590400" cy="488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4840A3-DE7B-4FD2-8379-5F64650D4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76" y="1694252"/>
            <a:ext cx="6603681" cy="44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9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E60E2A-283F-4CBA-878E-E283EF3B2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776" y="990165"/>
            <a:ext cx="4270248" cy="704087"/>
          </a:xfrm>
        </p:spPr>
        <p:txBody>
          <a:bodyPr/>
          <a:lstStyle/>
          <a:p>
            <a:r>
              <a:rPr lang="en-US" dirty="0"/>
              <a:t>DATASet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41F0E-B753-4CAE-AFFA-BBF01D4276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5978" y="990165"/>
            <a:ext cx="4270248" cy="704087"/>
          </a:xfrm>
        </p:spPr>
        <p:txBody>
          <a:bodyPr/>
          <a:lstStyle/>
          <a:p>
            <a:r>
              <a:rPr lang="en-US" dirty="0"/>
              <a:t>Dataset 2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4D6C12-7FC9-469B-8301-A2ADB9427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951" y="117167"/>
            <a:ext cx="7729728" cy="1188720"/>
          </a:xfrm>
        </p:spPr>
        <p:txBody>
          <a:bodyPr/>
          <a:lstStyle/>
          <a:p>
            <a:r>
              <a:rPr lang="en-US" dirty="0"/>
              <a:t>Initial Analysis – Fertility Rates Cont.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EBF96-6FC8-4A0E-8DFC-4CAA22D2C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" y="1753096"/>
            <a:ext cx="4270248" cy="2596776"/>
          </a:xfrm>
        </p:spPr>
        <p:txBody>
          <a:bodyPr/>
          <a:lstStyle/>
          <a:p>
            <a:r>
              <a:rPr lang="en-US" dirty="0"/>
              <a:t>Significant factors:</a:t>
            </a:r>
          </a:p>
          <a:p>
            <a:pPr lvl="1"/>
            <a:r>
              <a:rPr lang="en-US" u="sng" dirty="0"/>
              <a:t>HIV.AIDS</a:t>
            </a:r>
          </a:p>
          <a:p>
            <a:pPr lvl="1"/>
            <a:r>
              <a:rPr lang="en-US" u="sng" dirty="0"/>
              <a:t>wateraccess</a:t>
            </a:r>
          </a:p>
          <a:p>
            <a:pPr lvl="1"/>
            <a:r>
              <a:rPr lang="en-US" u="sng" dirty="0"/>
              <a:t>urbanpopgrowth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65D6F7E-767B-4D11-BA86-FDD4A6B55F12}"/>
              </a:ext>
            </a:extLst>
          </p:cNvPr>
          <p:cNvSpPr txBox="1">
            <a:spLocks/>
          </p:cNvSpPr>
          <p:nvPr/>
        </p:nvSpPr>
        <p:spPr>
          <a:xfrm>
            <a:off x="6096000" y="1757349"/>
            <a:ext cx="4270248" cy="2596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Significant factors:</a:t>
            </a:r>
          </a:p>
          <a:p>
            <a:pPr lvl="1"/>
            <a:r>
              <a:rPr lang="en-US" dirty="0"/>
              <a:t>Schooling</a:t>
            </a:r>
          </a:p>
          <a:p>
            <a:pPr lvl="1"/>
            <a:r>
              <a:rPr lang="en-US" u="sng" dirty="0"/>
              <a:t>HIV.AIDS</a:t>
            </a:r>
          </a:p>
          <a:p>
            <a:pPr lvl="1"/>
            <a:r>
              <a:rPr lang="en-US" u="sng" dirty="0"/>
              <a:t>wateraccess</a:t>
            </a:r>
          </a:p>
          <a:p>
            <a:pPr lvl="1"/>
            <a:r>
              <a:rPr lang="en-US" dirty="0"/>
              <a:t>tuberculosis</a:t>
            </a:r>
          </a:p>
          <a:p>
            <a:pPr lvl="1"/>
            <a:r>
              <a:rPr lang="en-US" dirty="0"/>
              <a:t>CO2</a:t>
            </a:r>
          </a:p>
          <a:p>
            <a:pPr lvl="1"/>
            <a:r>
              <a:rPr lang="en-US" u="sng" dirty="0"/>
              <a:t>urbanpopgrowth</a:t>
            </a:r>
          </a:p>
          <a:p>
            <a:pPr lvl="1"/>
            <a:endParaRPr lang="en-US" u="sng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EC30E-DB32-4594-B661-16028CF8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1" y="4543914"/>
            <a:ext cx="1738370" cy="879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B627C-5ACC-4852-B37B-D3EA7EA3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415" y="1580892"/>
            <a:ext cx="3867690" cy="3696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449651-3AAB-4AAF-BFEF-070A6019B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569" y="4543914"/>
            <a:ext cx="1801887" cy="10081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0FB80B-68E4-4A2A-98C3-E8D161D40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56" y="1694252"/>
            <a:ext cx="3715268" cy="36771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C7972A-251C-4CB4-B41E-3377B1F7D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542" y="5510726"/>
            <a:ext cx="2151649" cy="7927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081BBF-797E-4064-8F27-1C5CDCA9C1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300" y="5537345"/>
            <a:ext cx="2440309" cy="7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5044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257</TotalTime>
  <Words>1012</Words>
  <Application>Microsoft Office PowerPoint</Application>
  <PresentationFormat>Widescreen</PresentationFormat>
  <Paragraphs>141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Gill Sans MT</vt:lpstr>
      <vt:lpstr>Symbol</vt:lpstr>
      <vt:lpstr>Times New Roman</vt:lpstr>
      <vt:lpstr>Parcel</vt:lpstr>
      <vt:lpstr>Life Expectancy and Fertility Rates among nations</vt:lpstr>
      <vt:lpstr>Research Question</vt:lpstr>
      <vt:lpstr>Dataset</vt:lpstr>
      <vt:lpstr>Dataset Variables</vt:lpstr>
      <vt:lpstr>PreProcessing</vt:lpstr>
      <vt:lpstr>Initial Analysis – Life Expectancy</vt:lpstr>
      <vt:lpstr>Initial Analysis – Life Expectancy Cont.</vt:lpstr>
      <vt:lpstr>Initial Analysis – Fertility Rates</vt:lpstr>
      <vt:lpstr>Initial Analysis – Fertility Rates Cont.</vt:lpstr>
      <vt:lpstr>Regression Assumptions – Life Expectancy </vt:lpstr>
      <vt:lpstr>Regression Assumptions – Fertility Rates</vt:lpstr>
      <vt:lpstr>Violations of Homoscedasticity</vt:lpstr>
      <vt:lpstr>Splitting Data</vt:lpstr>
      <vt:lpstr>Mini Algo/Recursive Function</vt:lpstr>
      <vt:lpstr>Mini Algo/Recursive Function</vt:lpstr>
      <vt:lpstr>Life Expectancy Models</vt:lpstr>
      <vt:lpstr>Model Selection: OLS</vt:lpstr>
      <vt:lpstr>Model Selection: Ridge CV</vt:lpstr>
      <vt:lpstr>Model Selection: Lasso</vt:lpstr>
      <vt:lpstr>Model Selection: Random Forest</vt:lpstr>
      <vt:lpstr>Model Selection: XGB</vt:lpstr>
      <vt:lpstr>Fertility Models</vt:lpstr>
      <vt:lpstr>Model Selection: OLS</vt:lpstr>
      <vt:lpstr>Model Selection: Ridge CV</vt:lpstr>
      <vt:lpstr>Model Selection: Lasso</vt:lpstr>
      <vt:lpstr>Model Selection: Random Forest</vt:lpstr>
      <vt:lpstr>Model Selection: XGB</vt:lpstr>
      <vt:lpstr>Conclusions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Expectancy and Fertility Rates among nations</dc:title>
  <dc:creator>Paul Gagliardi</dc:creator>
  <cp:lastModifiedBy>Paul Gagliardi</cp:lastModifiedBy>
  <cp:revision>1</cp:revision>
  <dcterms:created xsi:type="dcterms:W3CDTF">2021-11-15T21:22:40Z</dcterms:created>
  <dcterms:modified xsi:type="dcterms:W3CDTF">2021-11-19T22:56:54Z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